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Override PartName="/ppt/diagrams/data13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emf" ContentType="image/x-emf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9" r:id="rId3"/>
    <p:sldId id="290" r:id="rId4"/>
    <p:sldId id="260" r:id="rId5"/>
    <p:sldId id="291" r:id="rId6"/>
    <p:sldId id="262" r:id="rId7"/>
    <p:sldId id="292" r:id="rId8"/>
    <p:sldId id="296" r:id="rId9"/>
    <p:sldId id="294" r:id="rId10"/>
    <p:sldId id="301" r:id="rId11"/>
    <p:sldId id="297" r:id="rId12"/>
    <p:sldId id="298" r:id="rId13"/>
    <p:sldId id="299" r:id="rId14"/>
    <p:sldId id="300" r:id="rId15"/>
    <p:sldId id="313" r:id="rId16"/>
    <p:sldId id="302" r:id="rId17"/>
    <p:sldId id="303" r:id="rId18"/>
    <p:sldId id="314" r:id="rId19"/>
    <p:sldId id="304" r:id="rId20"/>
    <p:sldId id="305" r:id="rId21"/>
    <p:sldId id="306" r:id="rId22"/>
    <p:sldId id="307" r:id="rId23"/>
    <p:sldId id="315" r:id="rId24"/>
    <p:sldId id="309" r:id="rId25"/>
    <p:sldId id="316" r:id="rId26"/>
    <p:sldId id="317" r:id="rId27"/>
    <p:sldId id="310" r:id="rId28"/>
    <p:sldId id="311" r:id="rId29"/>
    <p:sldId id="312" r:id="rId30"/>
    <p:sldId id="258" r:id="rId31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343"/>
    <a:srgbClr val="23B3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/>
    <p:restoredTop sz="94663"/>
  </p:normalViewPr>
  <p:slideViewPr>
    <p:cSldViewPr snapToGrid="0" snapToObjects="1">
      <p:cViewPr varScale="1"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ob.mx/escuelalibredeacoso" TargetMode="Externa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B4467-A1A1-49A3-888B-E1A5E392B4E1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2CE4AD9-841C-42C6-A6BD-B91A4755D0B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400" smtClean="0">
              <a:latin typeface="Arial" panose="020B0604020202020204" pitchFamily="34" charset="0"/>
              <a:cs typeface="Arial" panose="020B0604020202020204" pitchFamily="34" charset="0"/>
            </a:rPr>
            <a:t>Querétaro ocupa el primer lugar a nivel nacional de violencia escolar hacia las mujeres (INEGI, 2017).</a:t>
          </a:r>
          <a:endParaRPr lang="es-MX" sz="2400" dirty="0"/>
        </a:p>
      </dgm:t>
    </dgm:pt>
    <dgm:pt modelId="{E0FE4ADB-0E67-4445-8F0D-0F65FDA01DA4}" type="parTrans" cxnId="{ADF141BD-226B-40B9-AC25-7BFEA6EB239E}">
      <dgm:prSet/>
      <dgm:spPr/>
      <dgm:t>
        <a:bodyPr/>
        <a:lstStyle/>
        <a:p>
          <a:endParaRPr lang="es-MX" sz="2400"/>
        </a:p>
      </dgm:t>
    </dgm:pt>
    <dgm:pt modelId="{51C66719-5F2F-450C-8ADC-855690D56EAE}" type="sibTrans" cxnId="{ADF141BD-226B-40B9-AC25-7BFEA6EB239E}">
      <dgm:prSet/>
      <dgm:spPr/>
      <dgm:t>
        <a:bodyPr/>
        <a:lstStyle/>
        <a:p>
          <a:endParaRPr lang="es-MX" sz="2400"/>
        </a:p>
      </dgm:t>
    </dgm:pt>
    <dgm:pt modelId="{D38CB8F8-9B16-4EF6-8363-8A24F575195C}">
      <dgm:prSet phldrT="[Texto]" custT="1"/>
      <dgm:spPr/>
      <dgm:t>
        <a:bodyPr/>
        <a:lstStyle/>
        <a:p>
          <a:pPr algn="just">
            <a:buFont typeface="Wingdings" panose="05000000000000000000" pitchFamily="2" charset="2"/>
            <a:buChar char="Ø"/>
          </a:pPr>
          <a:r>
            <a:rPr lang="es-ES" sz="2300" smtClean="0">
              <a:latin typeface="Arial" pitchFamily="34" charset="0"/>
              <a:cs typeface="Arial" pitchFamily="34" charset="0"/>
            </a:rPr>
            <a:t>Según</a:t>
          </a:r>
          <a:r>
            <a:rPr lang="es-ES" sz="2300" baseline="0" smtClean="0">
              <a:latin typeface="Arial" pitchFamily="34" charset="0"/>
              <a:cs typeface="Arial" pitchFamily="34" charset="0"/>
            </a:rPr>
            <a:t> cifras del INEGI 2015 el 26% de los jóvenes entre 12 y 15 años han sufrido algún tipo de acoso cibernético.</a:t>
          </a:r>
          <a:endParaRPr lang="es-MX" sz="2300" dirty="0">
            <a:latin typeface="Arial" pitchFamily="34" charset="0"/>
            <a:cs typeface="Arial" pitchFamily="34" charset="0"/>
          </a:endParaRPr>
        </a:p>
      </dgm:t>
    </dgm:pt>
    <dgm:pt modelId="{2DA7202F-48F2-4BD1-AE80-A84C21168012}" type="parTrans" cxnId="{F1DCEC92-DE23-4CB9-8B6D-2D64D8D1C277}">
      <dgm:prSet/>
      <dgm:spPr/>
      <dgm:t>
        <a:bodyPr/>
        <a:lstStyle/>
        <a:p>
          <a:endParaRPr lang="es-MX" sz="2400"/>
        </a:p>
      </dgm:t>
    </dgm:pt>
    <dgm:pt modelId="{2F613326-D7B5-4867-AB84-4F110DB3B15D}" type="sibTrans" cxnId="{F1DCEC92-DE23-4CB9-8B6D-2D64D8D1C277}">
      <dgm:prSet/>
      <dgm:spPr/>
      <dgm:t>
        <a:bodyPr/>
        <a:lstStyle/>
        <a:p>
          <a:endParaRPr lang="es-MX" sz="2400"/>
        </a:p>
      </dgm:t>
    </dgm:pt>
    <dgm:pt modelId="{694020CA-195B-4917-95EA-490A7523C82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México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es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el 1er. Lugar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Internacional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Acoso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Escolar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Educación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Básica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(OCDE, 2018). </a:t>
          </a:r>
          <a:endParaRPr lang="es-MX" sz="2400" dirty="0"/>
        </a:p>
      </dgm:t>
    </dgm:pt>
    <dgm:pt modelId="{DD645E0F-B97C-48E0-AE60-630B8344EC6B}" type="sibTrans" cxnId="{757BEEB5-2DE3-43CC-AA7F-473A7631622C}">
      <dgm:prSet/>
      <dgm:spPr/>
      <dgm:t>
        <a:bodyPr/>
        <a:lstStyle/>
        <a:p>
          <a:endParaRPr lang="es-MX" sz="2400"/>
        </a:p>
      </dgm:t>
    </dgm:pt>
    <dgm:pt modelId="{438FFCDC-9611-49C7-AD5C-A5D515341B51}" type="parTrans" cxnId="{757BEEB5-2DE3-43CC-AA7F-473A7631622C}">
      <dgm:prSet/>
      <dgm:spPr/>
      <dgm:t>
        <a:bodyPr/>
        <a:lstStyle/>
        <a:p>
          <a:endParaRPr lang="es-MX" sz="2400"/>
        </a:p>
      </dgm:t>
    </dgm:pt>
    <dgm:pt modelId="{50C05AE4-5C6E-4B70-9FF7-E40CD11DF8E8}" type="pres">
      <dgm:prSet presAssocID="{879B4467-A1A1-49A3-888B-E1A5E392B4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B6D091E-3A4B-4907-B3CF-06751482FE51}" type="pres">
      <dgm:prSet presAssocID="{694020CA-195B-4917-95EA-490A7523C82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70D175-E5BC-4DCC-B6DB-31E2FC0ADEE1}" type="pres">
      <dgm:prSet presAssocID="{DD645E0F-B97C-48E0-AE60-630B8344EC6B}" presName="sibTrans" presStyleCnt="0"/>
      <dgm:spPr/>
      <dgm:t>
        <a:bodyPr/>
        <a:lstStyle/>
        <a:p>
          <a:endParaRPr lang="es-MX"/>
        </a:p>
      </dgm:t>
    </dgm:pt>
    <dgm:pt modelId="{63F57280-7788-4BD5-B753-34C0A336A1FB}" type="pres">
      <dgm:prSet presAssocID="{02CE4AD9-841C-42C6-A6BD-B91A4755D0B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13C25E-490E-4461-8FE1-7902CDD89B25}" type="pres">
      <dgm:prSet presAssocID="{51C66719-5F2F-450C-8ADC-855690D56EAE}" presName="sibTrans" presStyleCnt="0"/>
      <dgm:spPr/>
      <dgm:t>
        <a:bodyPr/>
        <a:lstStyle/>
        <a:p>
          <a:endParaRPr lang="es-MX"/>
        </a:p>
      </dgm:t>
    </dgm:pt>
    <dgm:pt modelId="{19EDECE3-0468-4D2B-8CC3-C446442E029D}" type="pres">
      <dgm:prSet presAssocID="{D38CB8F8-9B16-4EF6-8363-8A24F575195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64BE4B0-2B39-4E65-8C13-7087A9148D52}" type="presOf" srcId="{D38CB8F8-9B16-4EF6-8363-8A24F575195C}" destId="{19EDECE3-0468-4D2B-8CC3-C446442E029D}" srcOrd="0" destOrd="0" presId="urn:microsoft.com/office/officeart/2005/8/layout/hList6"/>
    <dgm:cxn modelId="{ADF141BD-226B-40B9-AC25-7BFEA6EB239E}" srcId="{879B4467-A1A1-49A3-888B-E1A5E392B4E1}" destId="{02CE4AD9-841C-42C6-A6BD-B91A4755D0B7}" srcOrd="1" destOrd="0" parTransId="{E0FE4ADB-0E67-4445-8F0D-0F65FDA01DA4}" sibTransId="{51C66719-5F2F-450C-8ADC-855690D56EAE}"/>
    <dgm:cxn modelId="{F1DCEC92-DE23-4CB9-8B6D-2D64D8D1C277}" srcId="{879B4467-A1A1-49A3-888B-E1A5E392B4E1}" destId="{D38CB8F8-9B16-4EF6-8363-8A24F575195C}" srcOrd="2" destOrd="0" parTransId="{2DA7202F-48F2-4BD1-AE80-A84C21168012}" sibTransId="{2F613326-D7B5-4867-AB84-4F110DB3B15D}"/>
    <dgm:cxn modelId="{FCDC6885-88B8-4CEC-AC0F-E9D4586975CF}" type="presOf" srcId="{879B4467-A1A1-49A3-888B-E1A5E392B4E1}" destId="{50C05AE4-5C6E-4B70-9FF7-E40CD11DF8E8}" srcOrd="0" destOrd="0" presId="urn:microsoft.com/office/officeart/2005/8/layout/hList6"/>
    <dgm:cxn modelId="{6C1B2ADB-B773-407F-89EA-6A537166FE14}" type="presOf" srcId="{694020CA-195B-4917-95EA-490A7523C827}" destId="{8B6D091E-3A4B-4907-B3CF-06751482FE51}" srcOrd="0" destOrd="0" presId="urn:microsoft.com/office/officeart/2005/8/layout/hList6"/>
    <dgm:cxn modelId="{757BEEB5-2DE3-43CC-AA7F-473A7631622C}" srcId="{879B4467-A1A1-49A3-888B-E1A5E392B4E1}" destId="{694020CA-195B-4917-95EA-490A7523C827}" srcOrd="0" destOrd="0" parTransId="{438FFCDC-9611-49C7-AD5C-A5D515341B51}" sibTransId="{DD645E0F-B97C-48E0-AE60-630B8344EC6B}"/>
    <dgm:cxn modelId="{025CD9BE-7E83-40D8-977D-FA24BF777B05}" type="presOf" srcId="{02CE4AD9-841C-42C6-A6BD-B91A4755D0B7}" destId="{63F57280-7788-4BD5-B753-34C0A336A1FB}" srcOrd="0" destOrd="0" presId="urn:microsoft.com/office/officeart/2005/8/layout/hList6"/>
    <dgm:cxn modelId="{08AD5FB8-EB87-4481-8965-46B6A0104370}" type="presParOf" srcId="{50C05AE4-5C6E-4B70-9FF7-E40CD11DF8E8}" destId="{8B6D091E-3A4B-4907-B3CF-06751482FE51}" srcOrd="0" destOrd="0" presId="urn:microsoft.com/office/officeart/2005/8/layout/hList6"/>
    <dgm:cxn modelId="{37378BC0-3D3B-45A4-9EB2-096B782A0144}" type="presParOf" srcId="{50C05AE4-5C6E-4B70-9FF7-E40CD11DF8E8}" destId="{8070D175-E5BC-4DCC-B6DB-31E2FC0ADEE1}" srcOrd="1" destOrd="0" presId="urn:microsoft.com/office/officeart/2005/8/layout/hList6"/>
    <dgm:cxn modelId="{D1533515-1115-4AAB-A9A8-5B4EDCEE1A07}" type="presParOf" srcId="{50C05AE4-5C6E-4B70-9FF7-E40CD11DF8E8}" destId="{63F57280-7788-4BD5-B753-34C0A336A1FB}" srcOrd="2" destOrd="0" presId="urn:microsoft.com/office/officeart/2005/8/layout/hList6"/>
    <dgm:cxn modelId="{58B8A7B3-97B3-4412-BFB6-53A44F444375}" type="presParOf" srcId="{50C05AE4-5C6E-4B70-9FF7-E40CD11DF8E8}" destId="{8313C25E-490E-4461-8FE1-7902CDD89B25}" srcOrd="3" destOrd="0" presId="urn:microsoft.com/office/officeart/2005/8/layout/hList6"/>
    <dgm:cxn modelId="{CC08FEEA-62C1-486F-9C1D-7E83904B3F33}" type="presParOf" srcId="{50C05AE4-5C6E-4B70-9FF7-E40CD11DF8E8}" destId="{19EDECE3-0468-4D2B-8CC3-C446442E029D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B50085-0F8D-40FC-8EE2-B7FCB5B50867}" type="doc">
      <dgm:prSet loTypeId="urn:microsoft.com/office/officeart/2005/8/layout/list1" loCatId="list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es-MX"/>
        </a:p>
      </dgm:t>
    </dgm:pt>
    <dgm:pt modelId="{CCF5D78D-A897-4FC1-A3DC-7B98705E6614}">
      <dgm:prSet phldrT="[Texto]" custT="1"/>
      <dgm:spPr/>
      <dgm:t>
        <a:bodyPr/>
        <a:lstStyle/>
        <a:p>
          <a:pPr algn="just"/>
          <a:r>
            <a:rPr lang="es-ES" sz="1600" b="0" dirty="0" smtClean="0">
              <a:solidFill>
                <a:schemeClr val="tx1"/>
              </a:solidFill>
            </a:rPr>
            <a:t>Capacidades cognoscitivas , emocionales y sociales que permiten a NNA a crear vínculos de afecto, respeto e igualdad con las personas con quienes conviven cotidianamente</a:t>
          </a:r>
          <a:endParaRPr lang="es-MX" sz="1600" b="0" dirty="0">
            <a:solidFill>
              <a:schemeClr val="tx1"/>
            </a:solidFill>
          </a:endParaRPr>
        </a:p>
      </dgm:t>
    </dgm:pt>
    <dgm:pt modelId="{ECB0C8BD-B4A0-4486-95B2-407819D4BBC3}" type="parTrans" cxnId="{FEE2ED6E-A9AC-4EE9-B627-06107A1FC4E0}">
      <dgm:prSet/>
      <dgm:spPr/>
      <dgm:t>
        <a:bodyPr/>
        <a:lstStyle/>
        <a:p>
          <a:endParaRPr lang="es-MX"/>
        </a:p>
      </dgm:t>
    </dgm:pt>
    <dgm:pt modelId="{61265DA8-E59C-42F8-8F6E-114032F3EA68}" type="sibTrans" cxnId="{FEE2ED6E-A9AC-4EE9-B627-06107A1FC4E0}">
      <dgm:prSet/>
      <dgm:spPr/>
      <dgm:t>
        <a:bodyPr/>
        <a:lstStyle/>
        <a:p>
          <a:endParaRPr lang="es-MX"/>
        </a:p>
      </dgm:t>
    </dgm:pt>
    <dgm:pt modelId="{005D84FD-6804-442A-8C71-467831B99D3C}">
      <dgm:prSet phldrT="[Texto]" custT="1"/>
      <dgm:spPr/>
      <dgm:t>
        <a:bodyPr/>
        <a:lstStyle/>
        <a:p>
          <a:pPr algn="just"/>
          <a:r>
            <a:rPr lang="es-ES" sz="1600" dirty="0" smtClean="0">
              <a:solidFill>
                <a:schemeClr val="tx1"/>
              </a:solidFill>
            </a:rPr>
            <a:t>Facilitan a NNA enfrentarse a situaciones adversas que se encuentren en su entorno familiar, escolar y social para que sean individuos </a:t>
          </a:r>
          <a:r>
            <a:rPr lang="es-ES" sz="1600" dirty="0" err="1" smtClean="0">
              <a:solidFill>
                <a:schemeClr val="tx1"/>
              </a:solidFill>
            </a:rPr>
            <a:t>resilientes</a:t>
          </a:r>
          <a:r>
            <a:rPr lang="es-ES" sz="1600" dirty="0" smtClean="0">
              <a:solidFill>
                <a:schemeClr val="tx1"/>
              </a:solidFill>
            </a:rPr>
            <a:t>.</a:t>
          </a:r>
          <a:endParaRPr lang="es-MX" sz="1600" dirty="0">
            <a:solidFill>
              <a:schemeClr val="tx1"/>
            </a:solidFill>
          </a:endParaRPr>
        </a:p>
      </dgm:t>
    </dgm:pt>
    <dgm:pt modelId="{CE2171D9-13B9-458F-8EFD-211DA221E77D}" type="parTrans" cxnId="{2BB4DAE3-F2FC-40FF-867F-C456DBADF2EB}">
      <dgm:prSet/>
      <dgm:spPr/>
      <dgm:t>
        <a:bodyPr/>
        <a:lstStyle/>
        <a:p>
          <a:endParaRPr lang="es-MX"/>
        </a:p>
      </dgm:t>
    </dgm:pt>
    <dgm:pt modelId="{7D11F25B-3462-44EC-A4D4-1CA5A605CC9E}" type="sibTrans" cxnId="{2BB4DAE3-F2FC-40FF-867F-C456DBADF2EB}">
      <dgm:prSet/>
      <dgm:spPr/>
      <dgm:t>
        <a:bodyPr/>
        <a:lstStyle/>
        <a:p>
          <a:endParaRPr lang="es-MX"/>
        </a:p>
      </dgm:t>
    </dgm:pt>
    <dgm:pt modelId="{AF93F779-0972-4ED4-A923-D9D7ECEBCC17}">
      <dgm:prSet phldrT="[Texto]" custT="1"/>
      <dgm:spPr/>
      <dgm:t>
        <a:bodyPr/>
        <a:lstStyle/>
        <a:p>
          <a:pPr algn="just"/>
          <a:r>
            <a:rPr lang="es-ES" sz="1600" dirty="0" smtClean="0">
              <a:solidFill>
                <a:schemeClr val="tx1"/>
              </a:solidFill>
            </a:rPr>
            <a:t>Son fundamentales ante situaciones de violencia, porque fomentan una cultura de paz</a:t>
          </a:r>
          <a:endParaRPr lang="es-MX" sz="1600" dirty="0">
            <a:solidFill>
              <a:schemeClr val="tx1"/>
            </a:solidFill>
          </a:endParaRPr>
        </a:p>
      </dgm:t>
    </dgm:pt>
    <dgm:pt modelId="{209BF713-AAE6-4078-A675-AF1C7743B117}" type="parTrans" cxnId="{A44B9754-6D3A-4E38-B3F7-E449231764E4}">
      <dgm:prSet/>
      <dgm:spPr/>
      <dgm:t>
        <a:bodyPr/>
        <a:lstStyle/>
        <a:p>
          <a:endParaRPr lang="es-MX"/>
        </a:p>
      </dgm:t>
    </dgm:pt>
    <dgm:pt modelId="{8CECFA19-1FAB-45FC-BA52-15F778FE7AC8}" type="sibTrans" cxnId="{A44B9754-6D3A-4E38-B3F7-E449231764E4}">
      <dgm:prSet/>
      <dgm:spPr/>
      <dgm:t>
        <a:bodyPr/>
        <a:lstStyle/>
        <a:p>
          <a:endParaRPr lang="es-MX"/>
        </a:p>
      </dgm:t>
    </dgm:pt>
    <dgm:pt modelId="{FD9D1D38-3BBE-4A16-BBD4-EF16538DBD0D}" type="pres">
      <dgm:prSet presAssocID="{63B50085-0F8D-40FC-8EE2-B7FCB5B5086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BEA2EBE-4B71-4FC9-92AF-D5DF9E9B8EB4}" type="pres">
      <dgm:prSet presAssocID="{CCF5D78D-A897-4FC1-A3DC-7B98705E6614}" presName="parentLin" presStyleCnt="0"/>
      <dgm:spPr/>
    </dgm:pt>
    <dgm:pt modelId="{666D1BCF-8A93-477B-A514-01403BF0E4DF}" type="pres">
      <dgm:prSet presAssocID="{CCF5D78D-A897-4FC1-A3DC-7B98705E6614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A3AA3410-113E-4C95-8CC0-DD28B1996863}" type="pres">
      <dgm:prSet presAssocID="{CCF5D78D-A897-4FC1-A3DC-7B98705E661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F572FF-C687-419E-8D1D-CE236DE2C39A}" type="pres">
      <dgm:prSet presAssocID="{CCF5D78D-A897-4FC1-A3DC-7B98705E6614}" presName="negativeSpace" presStyleCnt="0"/>
      <dgm:spPr/>
    </dgm:pt>
    <dgm:pt modelId="{116D7A8A-3474-474E-A861-4446DA26F9D1}" type="pres">
      <dgm:prSet presAssocID="{CCF5D78D-A897-4FC1-A3DC-7B98705E6614}" presName="childText" presStyleLbl="conFgAcc1" presStyleIdx="0" presStyleCnt="3">
        <dgm:presLayoutVars>
          <dgm:bulletEnabled val="1"/>
        </dgm:presLayoutVars>
      </dgm:prSet>
      <dgm:spPr/>
    </dgm:pt>
    <dgm:pt modelId="{9F50CB25-183E-4126-89B2-375A675F5977}" type="pres">
      <dgm:prSet presAssocID="{61265DA8-E59C-42F8-8F6E-114032F3EA68}" presName="spaceBetweenRectangles" presStyleCnt="0"/>
      <dgm:spPr/>
    </dgm:pt>
    <dgm:pt modelId="{2F1D18A5-322F-4C90-B92F-212D44F1168A}" type="pres">
      <dgm:prSet presAssocID="{005D84FD-6804-442A-8C71-467831B99D3C}" presName="parentLin" presStyleCnt="0"/>
      <dgm:spPr/>
    </dgm:pt>
    <dgm:pt modelId="{DE8A9DEF-6284-483D-88E9-BF3A0492B0B1}" type="pres">
      <dgm:prSet presAssocID="{005D84FD-6804-442A-8C71-467831B99D3C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6D63633E-EE26-425F-AFE8-9816FAC407B7}" type="pres">
      <dgm:prSet presAssocID="{005D84FD-6804-442A-8C71-467831B99D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9B6A9B-F1FA-486A-8DE8-30FE4C8FC730}" type="pres">
      <dgm:prSet presAssocID="{005D84FD-6804-442A-8C71-467831B99D3C}" presName="negativeSpace" presStyleCnt="0"/>
      <dgm:spPr/>
    </dgm:pt>
    <dgm:pt modelId="{507426A4-6415-4168-8BE2-1F86AE24EF19}" type="pres">
      <dgm:prSet presAssocID="{005D84FD-6804-442A-8C71-467831B99D3C}" presName="childText" presStyleLbl="conFgAcc1" presStyleIdx="1" presStyleCnt="3">
        <dgm:presLayoutVars>
          <dgm:bulletEnabled val="1"/>
        </dgm:presLayoutVars>
      </dgm:prSet>
      <dgm:spPr/>
    </dgm:pt>
    <dgm:pt modelId="{674B6155-3B4F-4F6F-BC5E-87455930FBE1}" type="pres">
      <dgm:prSet presAssocID="{7D11F25B-3462-44EC-A4D4-1CA5A605CC9E}" presName="spaceBetweenRectangles" presStyleCnt="0"/>
      <dgm:spPr/>
    </dgm:pt>
    <dgm:pt modelId="{925D7D19-92E9-47EE-9932-6672939CCFA4}" type="pres">
      <dgm:prSet presAssocID="{AF93F779-0972-4ED4-A923-D9D7ECEBCC17}" presName="parentLin" presStyleCnt="0"/>
      <dgm:spPr/>
    </dgm:pt>
    <dgm:pt modelId="{8E82E077-BE06-4253-9B5C-39B3C2C9EFA2}" type="pres">
      <dgm:prSet presAssocID="{AF93F779-0972-4ED4-A923-D9D7ECEBCC17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F59F358A-22B9-4066-9323-DD399DEFC934}" type="pres">
      <dgm:prSet presAssocID="{AF93F779-0972-4ED4-A923-D9D7ECEBCC1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159219-BA88-42F1-BC64-2C7D95430F7A}" type="pres">
      <dgm:prSet presAssocID="{AF93F779-0972-4ED4-A923-D9D7ECEBCC17}" presName="negativeSpace" presStyleCnt="0"/>
      <dgm:spPr/>
    </dgm:pt>
    <dgm:pt modelId="{51F8CC90-0886-4635-BA89-0138AFFB231E}" type="pres">
      <dgm:prSet presAssocID="{AF93F779-0972-4ED4-A923-D9D7ECEBCC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64BB3F3-8987-4CB0-8670-A71843B1812C}" type="presOf" srcId="{AF93F779-0972-4ED4-A923-D9D7ECEBCC17}" destId="{F59F358A-22B9-4066-9323-DD399DEFC934}" srcOrd="1" destOrd="0" presId="urn:microsoft.com/office/officeart/2005/8/layout/list1"/>
    <dgm:cxn modelId="{8BF77FB6-D695-475B-AFA9-954B2910EC79}" type="presOf" srcId="{63B50085-0F8D-40FC-8EE2-B7FCB5B50867}" destId="{FD9D1D38-3BBE-4A16-BBD4-EF16538DBD0D}" srcOrd="0" destOrd="0" presId="urn:microsoft.com/office/officeart/2005/8/layout/list1"/>
    <dgm:cxn modelId="{4272CAFF-F3DB-44A4-B47E-22D49AEE9E1B}" type="presOf" srcId="{CCF5D78D-A897-4FC1-A3DC-7B98705E6614}" destId="{A3AA3410-113E-4C95-8CC0-DD28B1996863}" srcOrd="1" destOrd="0" presId="urn:microsoft.com/office/officeart/2005/8/layout/list1"/>
    <dgm:cxn modelId="{C6E0CDC5-88D1-42DC-B149-08163FD5FFC2}" type="presOf" srcId="{005D84FD-6804-442A-8C71-467831B99D3C}" destId="{DE8A9DEF-6284-483D-88E9-BF3A0492B0B1}" srcOrd="0" destOrd="0" presId="urn:microsoft.com/office/officeart/2005/8/layout/list1"/>
    <dgm:cxn modelId="{2BB4DAE3-F2FC-40FF-867F-C456DBADF2EB}" srcId="{63B50085-0F8D-40FC-8EE2-B7FCB5B50867}" destId="{005D84FD-6804-442A-8C71-467831B99D3C}" srcOrd="1" destOrd="0" parTransId="{CE2171D9-13B9-458F-8EFD-211DA221E77D}" sibTransId="{7D11F25B-3462-44EC-A4D4-1CA5A605CC9E}"/>
    <dgm:cxn modelId="{688E213F-72E5-422D-887D-42052F2B22E1}" type="presOf" srcId="{CCF5D78D-A897-4FC1-A3DC-7B98705E6614}" destId="{666D1BCF-8A93-477B-A514-01403BF0E4DF}" srcOrd="0" destOrd="0" presId="urn:microsoft.com/office/officeart/2005/8/layout/list1"/>
    <dgm:cxn modelId="{09AB3648-3426-4AB2-AA06-6F09CD5DA610}" type="presOf" srcId="{005D84FD-6804-442A-8C71-467831B99D3C}" destId="{6D63633E-EE26-425F-AFE8-9816FAC407B7}" srcOrd="1" destOrd="0" presId="urn:microsoft.com/office/officeart/2005/8/layout/list1"/>
    <dgm:cxn modelId="{5C83BC0B-DA62-438F-8AA8-89D72431BA1D}" type="presOf" srcId="{AF93F779-0972-4ED4-A923-D9D7ECEBCC17}" destId="{8E82E077-BE06-4253-9B5C-39B3C2C9EFA2}" srcOrd="0" destOrd="0" presId="urn:microsoft.com/office/officeart/2005/8/layout/list1"/>
    <dgm:cxn modelId="{A44B9754-6D3A-4E38-B3F7-E449231764E4}" srcId="{63B50085-0F8D-40FC-8EE2-B7FCB5B50867}" destId="{AF93F779-0972-4ED4-A923-D9D7ECEBCC17}" srcOrd="2" destOrd="0" parTransId="{209BF713-AAE6-4078-A675-AF1C7743B117}" sibTransId="{8CECFA19-1FAB-45FC-BA52-15F778FE7AC8}"/>
    <dgm:cxn modelId="{FEE2ED6E-A9AC-4EE9-B627-06107A1FC4E0}" srcId="{63B50085-0F8D-40FC-8EE2-B7FCB5B50867}" destId="{CCF5D78D-A897-4FC1-A3DC-7B98705E6614}" srcOrd="0" destOrd="0" parTransId="{ECB0C8BD-B4A0-4486-95B2-407819D4BBC3}" sibTransId="{61265DA8-E59C-42F8-8F6E-114032F3EA68}"/>
    <dgm:cxn modelId="{92641654-EFF1-4372-9118-2CE3D362C409}" type="presParOf" srcId="{FD9D1D38-3BBE-4A16-BBD4-EF16538DBD0D}" destId="{2BEA2EBE-4B71-4FC9-92AF-D5DF9E9B8EB4}" srcOrd="0" destOrd="0" presId="urn:microsoft.com/office/officeart/2005/8/layout/list1"/>
    <dgm:cxn modelId="{3ACFEC48-B85B-4DEE-BE20-C0CEC4AFE0A2}" type="presParOf" srcId="{2BEA2EBE-4B71-4FC9-92AF-D5DF9E9B8EB4}" destId="{666D1BCF-8A93-477B-A514-01403BF0E4DF}" srcOrd="0" destOrd="0" presId="urn:microsoft.com/office/officeart/2005/8/layout/list1"/>
    <dgm:cxn modelId="{E17A331E-853F-4B51-B382-F097DF24F6A4}" type="presParOf" srcId="{2BEA2EBE-4B71-4FC9-92AF-D5DF9E9B8EB4}" destId="{A3AA3410-113E-4C95-8CC0-DD28B1996863}" srcOrd="1" destOrd="0" presId="urn:microsoft.com/office/officeart/2005/8/layout/list1"/>
    <dgm:cxn modelId="{A9A0D072-EAB2-4D7D-976E-42340CEE0EFB}" type="presParOf" srcId="{FD9D1D38-3BBE-4A16-BBD4-EF16538DBD0D}" destId="{74F572FF-C687-419E-8D1D-CE236DE2C39A}" srcOrd="1" destOrd="0" presId="urn:microsoft.com/office/officeart/2005/8/layout/list1"/>
    <dgm:cxn modelId="{EAEBFF43-670D-4BCF-898D-9CD6CD86EDBA}" type="presParOf" srcId="{FD9D1D38-3BBE-4A16-BBD4-EF16538DBD0D}" destId="{116D7A8A-3474-474E-A861-4446DA26F9D1}" srcOrd="2" destOrd="0" presId="urn:microsoft.com/office/officeart/2005/8/layout/list1"/>
    <dgm:cxn modelId="{DDA8860D-D36A-4690-AA04-1C928A453C81}" type="presParOf" srcId="{FD9D1D38-3BBE-4A16-BBD4-EF16538DBD0D}" destId="{9F50CB25-183E-4126-89B2-375A675F5977}" srcOrd="3" destOrd="0" presId="urn:microsoft.com/office/officeart/2005/8/layout/list1"/>
    <dgm:cxn modelId="{8D838E43-C6F9-4133-80F7-F99C3F21950C}" type="presParOf" srcId="{FD9D1D38-3BBE-4A16-BBD4-EF16538DBD0D}" destId="{2F1D18A5-322F-4C90-B92F-212D44F1168A}" srcOrd="4" destOrd="0" presId="urn:microsoft.com/office/officeart/2005/8/layout/list1"/>
    <dgm:cxn modelId="{6A24B0E1-EDC6-4620-9934-9D33E746ABF5}" type="presParOf" srcId="{2F1D18A5-322F-4C90-B92F-212D44F1168A}" destId="{DE8A9DEF-6284-483D-88E9-BF3A0492B0B1}" srcOrd="0" destOrd="0" presId="urn:microsoft.com/office/officeart/2005/8/layout/list1"/>
    <dgm:cxn modelId="{427E3B78-B8E1-483D-8ECE-0C0D869565D6}" type="presParOf" srcId="{2F1D18A5-322F-4C90-B92F-212D44F1168A}" destId="{6D63633E-EE26-425F-AFE8-9816FAC407B7}" srcOrd="1" destOrd="0" presId="urn:microsoft.com/office/officeart/2005/8/layout/list1"/>
    <dgm:cxn modelId="{2E860A97-3C99-4785-9B10-2F6B78A5A5B6}" type="presParOf" srcId="{FD9D1D38-3BBE-4A16-BBD4-EF16538DBD0D}" destId="{F49B6A9B-F1FA-486A-8DE8-30FE4C8FC730}" srcOrd="5" destOrd="0" presId="urn:microsoft.com/office/officeart/2005/8/layout/list1"/>
    <dgm:cxn modelId="{F56A84CD-A05A-47C7-BECC-21C999B179D6}" type="presParOf" srcId="{FD9D1D38-3BBE-4A16-BBD4-EF16538DBD0D}" destId="{507426A4-6415-4168-8BE2-1F86AE24EF19}" srcOrd="6" destOrd="0" presId="urn:microsoft.com/office/officeart/2005/8/layout/list1"/>
    <dgm:cxn modelId="{A2E7F836-A5C7-479E-9F0A-1C7FABD80455}" type="presParOf" srcId="{FD9D1D38-3BBE-4A16-BBD4-EF16538DBD0D}" destId="{674B6155-3B4F-4F6F-BC5E-87455930FBE1}" srcOrd="7" destOrd="0" presId="urn:microsoft.com/office/officeart/2005/8/layout/list1"/>
    <dgm:cxn modelId="{F1D9E09B-30F2-4E2E-AE10-A7FD1BC40C85}" type="presParOf" srcId="{FD9D1D38-3BBE-4A16-BBD4-EF16538DBD0D}" destId="{925D7D19-92E9-47EE-9932-6672939CCFA4}" srcOrd="8" destOrd="0" presId="urn:microsoft.com/office/officeart/2005/8/layout/list1"/>
    <dgm:cxn modelId="{B84D0682-7BAB-473A-A8E6-FA4CD2547BA0}" type="presParOf" srcId="{925D7D19-92E9-47EE-9932-6672939CCFA4}" destId="{8E82E077-BE06-4253-9B5C-39B3C2C9EFA2}" srcOrd="0" destOrd="0" presId="urn:microsoft.com/office/officeart/2005/8/layout/list1"/>
    <dgm:cxn modelId="{DE23A402-48FE-49D2-AC7F-16539B9629CF}" type="presParOf" srcId="{925D7D19-92E9-47EE-9932-6672939CCFA4}" destId="{F59F358A-22B9-4066-9323-DD399DEFC934}" srcOrd="1" destOrd="0" presId="urn:microsoft.com/office/officeart/2005/8/layout/list1"/>
    <dgm:cxn modelId="{45D48562-17C5-4DCB-93E8-1681A0F2E955}" type="presParOf" srcId="{FD9D1D38-3BBE-4A16-BBD4-EF16538DBD0D}" destId="{8F159219-BA88-42F1-BC64-2C7D95430F7A}" srcOrd="9" destOrd="0" presId="urn:microsoft.com/office/officeart/2005/8/layout/list1"/>
    <dgm:cxn modelId="{FE957C4F-456F-443A-8FC6-7102127CFD16}" type="presParOf" srcId="{FD9D1D38-3BBE-4A16-BBD4-EF16538DBD0D}" destId="{51F8CC90-0886-4635-BA89-0138AFFB231E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F7A45B7-4507-4372-91FC-1D6EA959BC90}" type="doc">
      <dgm:prSet loTypeId="urn:microsoft.com/office/officeart/2005/8/layout/process2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8FB35DB-792C-452D-AC26-C79A148BABAD}">
      <dgm:prSet phldrT="[Texto]"/>
      <dgm:spPr/>
      <dgm:t>
        <a:bodyPr/>
        <a:lstStyle/>
        <a:p>
          <a:r>
            <a:rPr lang="es-ES" dirty="0" smtClean="0"/>
            <a:t>54 fichas dirigidas al personal docente para preescolar, primaria y secundaria</a:t>
          </a:r>
        </a:p>
      </dgm:t>
    </dgm:pt>
    <dgm:pt modelId="{6AA675A0-7554-4BA0-AB68-0C79403AC511}" type="parTrans" cxnId="{E7B2F841-ECFF-41A3-9C82-8EDECCC82718}">
      <dgm:prSet/>
      <dgm:spPr/>
      <dgm:t>
        <a:bodyPr/>
        <a:lstStyle/>
        <a:p>
          <a:endParaRPr lang="es-MX"/>
        </a:p>
      </dgm:t>
    </dgm:pt>
    <dgm:pt modelId="{A2CB5B59-BAB2-40E8-85F4-FE90099585F0}" type="sibTrans" cxnId="{E7B2F841-ECFF-41A3-9C82-8EDECCC82718}">
      <dgm:prSet/>
      <dgm:spPr/>
      <dgm:t>
        <a:bodyPr/>
        <a:lstStyle/>
        <a:p>
          <a:endParaRPr lang="es-MX"/>
        </a:p>
      </dgm:t>
    </dgm:pt>
    <dgm:pt modelId="{8834494B-CFFF-4EEB-9BB2-D6E069861F3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Ficha legal y ficha introductoria</a:t>
          </a:r>
          <a:endParaRPr lang="es-MX" dirty="0">
            <a:solidFill>
              <a:schemeClr val="tx1"/>
            </a:solidFill>
          </a:endParaRPr>
        </a:p>
      </dgm:t>
    </dgm:pt>
    <dgm:pt modelId="{3FE9050D-7F46-4A2D-A7B3-D113A85C3942}" type="parTrans" cxnId="{2EF94CF2-F01B-4F86-BAE3-2C7F32C5B245}">
      <dgm:prSet/>
      <dgm:spPr/>
      <dgm:t>
        <a:bodyPr/>
        <a:lstStyle/>
        <a:p>
          <a:endParaRPr lang="es-MX"/>
        </a:p>
      </dgm:t>
    </dgm:pt>
    <dgm:pt modelId="{F54635FE-1BD0-46D2-BBD2-58E77B036823}" type="sibTrans" cxnId="{2EF94CF2-F01B-4F86-BAE3-2C7F32C5B245}">
      <dgm:prSet/>
      <dgm:spPr/>
      <dgm:t>
        <a:bodyPr/>
        <a:lstStyle/>
        <a:p>
          <a:endParaRPr lang="es-MX"/>
        </a:p>
      </dgm:t>
    </dgm:pt>
    <dgm:pt modelId="{E3B8BA6B-66D4-4EAC-84A0-01E3BD47C673}">
      <dgm:prSet phldrT="[Texto]"/>
      <dgm:spPr/>
      <dgm:t>
        <a:bodyPr/>
        <a:lstStyle/>
        <a:p>
          <a:r>
            <a:rPr lang="es-ES" dirty="0" smtClean="0"/>
            <a:t>Actividades didácticas hacia la nueva normalidad</a:t>
          </a:r>
          <a:endParaRPr lang="es-MX" dirty="0"/>
        </a:p>
      </dgm:t>
    </dgm:pt>
    <dgm:pt modelId="{6ED90F52-645C-4887-A4AE-E36071B29F3A}" type="parTrans" cxnId="{9671597E-0F5B-4E9C-AE98-7E744B1D0C9D}">
      <dgm:prSet/>
      <dgm:spPr/>
      <dgm:t>
        <a:bodyPr/>
        <a:lstStyle/>
        <a:p>
          <a:endParaRPr lang="es-MX"/>
        </a:p>
      </dgm:t>
    </dgm:pt>
    <dgm:pt modelId="{B081E440-BBEF-42CD-8BA4-344E4B8E01F1}" type="sibTrans" cxnId="{9671597E-0F5B-4E9C-AE98-7E744B1D0C9D}">
      <dgm:prSet/>
      <dgm:spPr/>
      <dgm:t>
        <a:bodyPr/>
        <a:lstStyle/>
        <a:p>
          <a:endParaRPr lang="es-MX"/>
        </a:p>
      </dgm:t>
    </dgm:pt>
    <dgm:pt modelId="{1FC3313E-23AF-46B5-9855-C812C677480A}" type="pres">
      <dgm:prSet presAssocID="{CF7A45B7-4507-4372-91FC-1D6EA959BC90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1895A9F-5EE0-49FC-882A-1DABE7C77948}" type="pres">
      <dgm:prSet presAssocID="{48FB35DB-792C-452D-AC26-C79A148BABA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5D6AC2-5B3E-4172-96C7-54CDD215DC13}" type="pres">
      <dgm:prSet presAssocID="{A2CB5B59-BAB2-40E8-85F4-FE90099585F0}" presName="sibTrans" presStyleLbl="sibTrans2D1" presStyleIdx="0" presStyleCnt="2"/>
      <dgm:spPr/>
      <dgm:t>
        <a:bodyPr/>
        <a:lstStyle/>
        <a:p>
          <a:endParaRPr lang="es-MX"/>
        </a:p>
      </dgm:t>
    </dgm:pt>
    <dgm:pt modelId="{726E6E98-6CF1-493D-B20E-9B7D6CEA4F88}" type="pres">
      <dgm:prSet presAssocID="{A2CB5B59-BAB2-40E8-85F4-FE90099585F0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343B99B2-4372-45E9-A980-E5EA3BF54B27}" type="pres">
      <dgm:prSet presAssocID="{8834494B-CFFF-4EEB-9BB2-D6E069861F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EFC32C2-A72F-4072-B61E-2623D5F5F26F}" type="pres">
      <dgm:prSet presAssocID="{F54635FE-1BD0-46D2-BBD2-58E77B036823}" presName="sibTrans" presStyleLbl="sibTrans2D1" presStyleIdx="1" presStyleCnt="2"/>
      <dgm:spPr/>
      <dgm:t>
        <a:bodyPr/>
        <a:lstStyle/>
        <a:p>
          <a:endParaRPr lang="es-MX"/>
        </a:p>
      </dgm:t>
    </dgm:pt>
    <dgm:pt modelId="{F3209E18-8385-4996-8DEA-B5431A6247ED}" type="pres">
      <dgm:prSet presAssocID="{F54635FE-1BD0-46D2-BBD2-58E77B036823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167A2ED4-EF9D-499F-8D50-B9D58856138F}" type="pres">
      <dgm:prSet presAssocID="{E3B8BA6B-66D4-4EAC-84A0-01E3BD47C67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7B2F841-ECFF-41A3-9C82-8EDECCC82718}" srcId="{CF7A45B7-4507-4372-91FC-1D6EA959BC90}" destId="{48FB35DB-792C-452D-AC26-C79A148BABAD}" srcOrd="0" destOrd="0" parTransId="{6AA675A0-7554-4BA0-AB68-0C79403AC511}" sibTransId="{A2CB5B59-BAB2-40E8-85F4-FE90099585F0}"/>
    <dgm:cxn modelId="{C92E1E62-33F3-442F-81BA-7EA93F529EEE}" type="presOf" srcId="{A2CB5B59-BAB2-40E8-85F4-FE90099585F0}" destId="{1A5D6AC2-5B3E-4172-96C7-54CDD215DC13}" srcOrd="0" destOrd="0" presId="urn:microsoft.com/office/officeart/2005/8/layout/process2"/>
    <dgm:cxn modelId="{5E596204-92B6-486D-8C03-E3822D678F8D}" type="presOf" srcId="{48FB35DB-792C-452D-AC26-C79A148BABAD}" destId="{91895A9F-5EE0-49FC-882A-1DABE7C77948}" srcOrd="0" destOrd="0" presId="urn:microsoft.com/office/officeart/2005/8/layout/process2"/>
    <dgm:cxn modelId="{09971020-FA0A-44B4-AC25-05327AA57019}" type="presOf" srcId="{CF7A45B7-4507-4372-91FC-1D6EA959BC90}" destId="{1FC3313E-23AF-46B5-9855-C812C677480A}" srcOrd="0" destOrd="0" presId="urn:microsoft.com/office/officeart/2005/8/layout/process2"/>
    <dgm:cxn modelId="{9671597E-0F5B-4E9C-AE98-7E744B1D0C9D}" srcId="{CF7A45B7-4507-4372-91FC-1D6EA959BC90}" destId="{E3B8BA6B-66D4-4EAC-84A0-01E3BD47C673}" srcOrd="2" destOrd="0" parTransId="{6ED90F52-645C-4887-A4AE-E36071B29F3A}" sibTransId="{B081E440-BBEF-42CD-8BA4-344E4B8E01F1}"/>
    <dgm:cxn modelId="{DF7C51C4-1780-4DA3-BC2C-B78FF9D7AF21}" type="presOf" srcId="{F54635FE-1BD0-46D2-BBD2-58E77B036823}" destId="{1EFC32C2-A72F-4072-B61E-2623D5F5F26F}" srcOrd="0" destOrd="0" presId="urn:microsoft.com/office/officeart/2005/8/layout/process2"/>
    <dgm:cxn modelId="{B39BE6F6-C89C-4772-A5C6-CB33C3B13E24}" type="presOf" srcId="{E3B8BA6B-66D4-4EAC-84A0-01E3BD47C673}" destId="{167A2ED4-EF9D-499F-8D50-B9D58856138F}" srcOrd="0" destOrd="0" presId="urn:microsoft.com/office/officeart/2005/8/layout/process2"/>
    <dgm:cxn modelId="{79537D10-698C-4618-9A4B-D907530701FC}" type="presOf" srcId="{A2CB5B59-BAB2-40E8-85F4-FE90099585F0}" destId="{726E6E98-6CF1-493D-B20E-9B7D6CEA4F88}" srcOrd="1" destOrd="0" presId="urn:microsoft.com/office/officeart/2005/8/layout/process2"/>
    <dgm:cxn modelId="{7DAFDFD7-B3C3-4A44-9226-1DE5D2549C69}" type="presOf" srcId="{8834494B-CFFF-4EEB-9BB2-D6E069861F3B}" destId="{343B99B2-4372-45E9-A980-E5EA3BF54B27}" srcOrd="0" destOrd="0" presId="urn:microsoft.com/office/officeart/2005/8/layout/process2"/>
    <dgm:cxn modelId="{2EF94CF2-F01B-4F86-BAE3-2C7F32C5B245}" srcId="{CF7A45B7-4507-4372-91FC-1D6EA959BC90}" destId="{8834494B-CFFF-4EEB-9BB2-D6E069861F3B}" srcOrd="1" destOrd="0" parTransId="{3FE9050D-7F46-4A2D-A7B3-D113A85C3942}" sibTransId="{F54635FE-1BD0-46D2-BBD2-58E77B036823}"/>
    <dgm:cxn modelId="{F24B9FF7-8835-4D20-8F54-CBAA0229E423}" type="presOf" srcId="{F54635FE-1BD0-46D2-BBD2-58E77B036823}" destId="{F3209E18-8385-4996-8DEA-B5431A6247ED}" srcOrd="1" destOrd="0" presId="urn:microsoft.com/office/officeart/2005/8/layout/process2"/>
    <dgm:cxn modelId="{CF9F28CE-2747-4513-A364-D58149CB2673}" type="presParOf" srcId="{1FC3313E-23AF-46B5-9855-C812C677480A}" destId="{91895A9F-5EE0-49FC-882A-1DABE7C77948}" srcOrd="0" destOrd="0" presId="urn:microsoft.com/office/officeart/2005/8/layout/process2"/>
    <dgm:cxn modelId="{C26F5171-A467-4D96-A3FA-24159362F30F}" type="presParOf" srcId="{1FC3313E-23AF-46B5-9855-C812C677480A}" destId="{1A5D6AC2-5B3E-4172-96C7-54CDD215DC13}" srcOrd="1" destOrd="0" presId="urn:microsoft.com/office/officeart/2005/8/layout/process2"/>
    <dgm:cxn modelId="{B61E8C44-5541-4124-A9C9-F44C0A958390}" type="presParOf" srcId="{1A5D6AC2-5B3E-4172-96C7-54CDD215DC13}" destId="{726E6E98-6CF1-493D-B20E-9B7D6CEA4F88}" srcOrd="0" destOrd="0" presId="urn:microsoft.com/office/officeart/2005/8/layout/process2"/>
    <dgm:cxn modelId="{F143996A-3107-4606-B203-69CFD8FA3DBC}" type="presParOf" srcId="{1FC3313E-23AF-46B5-9855-C812C677480A}" destId="{343B99B2-4372-45E9-A980-E5EA3BF54B27}" srcOrd="2" destOrd="0" presId="urn:microsoft.com/office/officeart/2005/8/layout/process2"/>
    <dgm:cxn modelId="{2BBE0445-51EF-494C-B73A-CB4232698C2E}" type="presParOf" srcId="{1FC3313E-23AF-46B5-9855-C812C677480A}" destId="{1EFC32C2-A72F-4072-B61E-2623D5F5F26F}" srcOrd="3" destOrd="0" presId="urn:microsoft.com/office/officeart/2005/8/layout/process2"/>
    <dgm:cxn modelId="{D9B2C4AC-F526-4544-A95D-7A347D2FD7AA}" type="presParOf" srcId="{1EFC32C2-A72F-4072-B61E-2623D5F5F26F}" destId="{F3209E18-8385-4996-8DEA-B5431A6247ED}" srcOrd="0" destOrd="0" presId="urn:microsoft.com/office/officeart/2005/8/layout/process2"/>
    <dgm:cxn modelId="{7F19A593-29D3-46F0-A812-96E1C0D5ADF2}" type="presParOf" srcId="{1FC3313E-23AF-46B5-9855-C812C677480A}" destId="{167A2ED4-EF9D-499F-8D50-B9D58856138F}" srcOrd="4" destOrd="0" presId="urn:microsoft.com/office/officeart/2005/8/layout/process2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D26FC7D-1558-42D9-9252-85C972FF5D9E}" type="doc">
      <dgm:prSet loTypeId="urn:microsoft.com/office/officeart/2008/layout/Lin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6696B5A7-F481-4F53-80F4-5F5F6A44BBE8}">
      <dgm:prSet phldrT="[Texto]" custT="1"/>
      <dgm:spPr/>
      <dgm:t>
        <a:bodyPr anchor="ctr"/>
        <a:lstStyle/>
        <a:p>
          <a:pPr algn="ctr"/>
          <a:r>
            <a:rPr lang="es-MX" sz="2200" b="1" dirty="0" err="1">
              <a:latin typeface="Arial" panose="020B0604020202020204" pitchFamily="34" charset="0"/>
              <a:cs typeface="Arial" panose="020B0604020202020204" pitchFamily="34" charset="0"/>
            </a:rPr>
            <a:t>Tips</a:t>
          </a:r>
          <a:r>
            <a:rPr lang="es-MX" sz="2200" b="1" dirty="0">
              <a:latin typeface="Arial" panose="020B0604020202020204" pitchFamily="34" charset="0"/>
              <a:cs typeface="Arial" panose="020B0604020202020204" pitchFamily="34" charset="0"/>
            </a:rPr>
            <a:t> para el docente:</a:t>
          </a:r>
        </a:p>
      </dgm:t>
    </dgm:pt>
    <dgm:pt modelId="{B8C76861-787E-43BA-A6CD-6B3A1CA2E88E}" type="parTrans" cxnId="{934459ED-0BE9-4655-A2F7-D0AE735AC7CC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97669-9BD2-4944-BC93-D8D034099B3C}" type="sibTrans" cxnId="{934459ED-0BE9-4655-A2F7-D0AE735AC7CC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96D844-EB52-49B3-91E7-0B849C9D3ABE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*Al inicio es importante que expliques el propósito de la actividad.</a:t>
          </a:r>
        </a:p>
      </dgm:t>
    </dgm:pt>
    <dgm:pt modelId="{D3F664C3-147A-411A-A44C-F203B464FBED}" type="parTrans" cxnId="{A679B64B-C0CB-4A76-8F4A-3D3DEB4B7FF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5BFBD-EC72-48A2-A379-F45AE69C86D1}" type="sibTrans" cxnId="{A679B64B-C0CB-4A76-8F4A-3D3DEB4B7FF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34026-98A7-4BF1-8DD6-43D1A8D58673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Establece acuerdos que den confianza a los estudiantes para </a:t>
          </a: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participar y promueve la reflexión</a:t>
          </a:r>
          <a:endParaRPr lang="es-MX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036C-C34F-4067-9DB2-59C547292260}" type="parTrans" cxnId="{31113F4A-2757-45A8-8788-576296AA0742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20DA0-45E6-4C59-B258-288400DFC6BE}" type="sibTrans" cxnId="{31113F4A-2757-45A8-8788-576296AA0742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48C0F-99CF-4DFE-88B4-345A3B738166}">
      <dgm:prSet phldrT="[Texto]" custT="1"/>
      <dgm:spPr/>
      <dgm:t>
        <a:bodyPr/>
        <a:lstStyle/>
        <a:p>
          <a:r>
            <a:rPr lang="es-MX" sz="2200" dirty="0" smtClean="0">
              <a:latin typeface="Arial" panose="020B0604020202020204" pitchFamily="34" charset="0"/>
              <a:cs typeface="Arial" panose="020B0604020202020204" pitchFamily="34" charset="0"/>
            </a:rPr>
            <a:t>*Fomenta la participación de las familias. </a:t>
          </a:r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61C92-15E7-4B04-9E47-D7F8AE4E2C3F}" type="parTrans" cxnId="{6EE8FC2B-850C-4566-8F50-F28A9BFD0EA4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2EF99-47C7-4DAE-8380-9960CB4F2F8D}" type="sibTrans" cxnId="{6EE8FC2B-850C-4566-8F50-F28A9BFD0EA4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1611F-A91B-462F-9F1F-8EE62D3F6EAC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*Si se identifican temas sensibles y personales, muestra comprensión y empatía hacia el estudiante, evita los juicios.  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6AFCB-7635-4BED-B65C-CA80058AA77F}" type="parTrans" cxnId="{68FC5D2B-CC85-4B0E-BBAC-E2F1E076A65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F70C1-B1EF-454F-A8FC-605A7939A0A2}" type="sibTrans" cxnId="{68FC5D2B-CC85-4B0E-BBAC-E2F1E076A65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9ACA7-EF01-430C-B152-C3390A595B30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*Utiliza, siempre que sea posible, los materiales audiovisuales que se encuentran en el sitio web.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BF0C3-EF26-42AF-8F34-2E18832DA1EB}" type="parTrans" cxnId="{F8D566D9-C67C-4A92-A873-239281AEC2E3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2D2E0-6F2C-4EAC-8A18-168A29B49E7D}" type="sibTrans" cxnId="{F8D566D9-C67C-4A92-A873-239281AEC2E3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BDB-FEAC-43CF-BA68-20073ED357F0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*Analiza previamente la actividad.</a:t>
          </a:r>
        </a:p>
      </dgm:t>
    </dgm:pt>
    <dgm:pt modelId="{4FC8FD06-7F36-4AB6-9FB4-049722EA8BA9}" type="sibTrans" cxnId="{8EAE6B79-5D34-4FA7-AA66-460C8DB1EADE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B15D8-84E2-45F3-B168-4555E6524BF3}" type="parTrans" cxnId="{8EAE6B79-5D34-4FA7-AA66-460C8DB1EADE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0D729-2731-4F5A-89D9-A196C0454361}" type="pres">
      <dgm:prSet presAssocID="{BD26FC7D-1558-42D9-9252-85C972FF5D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AE3DD2F-3457-4B97-9253-1284DA93DE51}" type="pres">
      <dgm:prSet presAssocID="{6696B5A7-F481-4F53-80F4-5F5F6A44BBE8}" presName="thickLine" presStyleLbl="alignNode1" presStyleIdx="0" presStyleCnt="1"/>
      <dgm:spPr/>
      <dgm:t>
        <a:bodyPr/>
        <a:lstStyle/>
        <a:p>
          <a:endParaRPr lang="es-MX"/>
        </a:p>
      </dgm:t>
    </dgm:pt>
    <dgm:pt modelId="{AC911513-5A8F-45EB-ABB9-8076B7A6EF90}" type="pres">
      <dgm:prSet presAssocID="{6696B5A7-F481-4F53-80F4-5F5F6A44BBE8}" presName="horz1" presStyleCnt="0"/>
      <dgm:spPr/>
      <dgm:t>
        <a:bodyPr/>
        <a:lstStyle/>
        <a:p>
          <a:endParaRPr lang="es-MX"/>
        </a:p>
      </dgm:t>
    </dgm:pt>
    <dgm:pt modelId="{3D53435D-010A-4292-8411-58D65C712842}" type="pres">
      <dgm:prSet presAssocID="{6696B5A7-F481-4F53-80F4-5F5F6A44BBE8}" presName="tx1" presStyleLbl="revTx" presStyleIdx="0" presStyleCnt="7" custScaleX="140388"/>
      <dgm:spPr/>
      <dgm:t>
        <a:bodyPr/>
        <a:lstStyle/>
        <a:p>
          <a:endParaRPr lang="es-ES"/>
        </a:p>
      </dgm:t>
    </dgm:pt>
    <dgm:pt modelId="{F44F79C4-6530-4CFA-BACF-F5FFFAB94750}" type="pres">
      <dgm:prSet presAssocID="{6696B5A7-F481-4F53-80F4-5F5F6A44BBE8}" presName="vert1" presStyleCnt="0"/>
      <dgm:spPr/>
      <dgm:t>
        <a:bodyPr/>
        <a:lstStyle/>
        <a:p>
          <a:endParaRPr lang="es-MX"/>
        </a:p>
      </dgm:t>
    </dgm:pt>
    <dgm:pt modelId="{3E21F185-9572-49E7-9DC7-C1EF231B16A3}" type="pres">
      <dgm:prSet presAssocID="{65E78BDB-FEAC-43CF-BA68-20073ED357F0}" presName="vertSpace2a" presStyleCnt="0"/>
      <dgm:spPr/>
      <dgm:t>
        <a:bodyPr/>
        <a:lstStyle/>
        <a:p>
          <a:endParaRPr lang="es-MX"/>
        </a:p>
      </dgm:t>
    </dgm:pt>
    <dgm:pt modelId="{76398F7E-EAB2-48C4-BA4E-DAD4F543628E}" type="pres">
      <dgm:prSet presAssocID="{65E78BDB-FEAC-43CF-BA68-20073ED357F0}" presName="horz2" presStyleCnt="0"/>
      <dgm:spPr/>
      <dgm:t>
        <a:bodyPr/>
        <a:lstStyle/>
        <a:p>
          <a:endParaRPr lang="es-MX"/>
        </a:p>
      </dgm:t>
    </dgm:pt>
    <dgm:pt modelId="{07A567E6-4326-4B16-A67A-BDFBC6D83D16}" type="pres">
      <dgm:prSet presAssocID="{65E78BDB-FEAC-43CF-BA68-20073ED357F0}" presName="horzSpace2" presStyleCnt="0"/>
      <dgm:spPr/>
      <dgm:t>
        <a:bodyPr/>
        <a:lstStyle/>
        <a:p>
          <a:endParaRPr lang="es-MX"/>
        </a:p>
      </dgm:t>
    </dgm:pt>
    <dgm:pt modelId="{F2D76705-BEE4-40E9-932D-AF135604DEAD}" type="pres">
      <dgm:prSet presAssocID="{65E78BDB-FEAC-43CF-BA68-20073ED357F0}" presName="tx2" presStyleLbl="revTx" presStyleIdx="1" presStyleCnt="7" custScaleY="48390"/>
      <dgm:spPr/>
      <dgm:t>
        <a:bodyPr/>
        <a:lstStyle/>
        <a:p>
          <a:endParaRPr lang="es-ES"/>
        </a:p>
      </dgm:t>
    </dgm:pt>
    <dgm:pt modelId="{93D9F4DE-F386-49FF-9A09-1C4AEF3F0135}" type="pres">
      <dgm:prSet presAssocID="{65E78BDB-FEAC-43CF-BA68-20073ED357F0}" presName="vert2" presStyleCnt="0"/>
      <dgm:spPr/>
      <dgm:t>
        <a:bodyPr/>
        <a:lstStyle/>
        <a:p>
          <a:endParaRPr lang="es-MX"/>
        </a:p>
      </dgm:t>
    </dgm:pt>
    <dgm:pt modelId="{7D91EFFC-CEAC-453B-88C6-7C15C60DC603}" type="pres">
      <dgm:prSet presAssocID="{65E78BDB-FEAC-43CF-BA68-20073ED357F0}" presName="thinLine2b" presStyleLbl="callout" presStyleIdx="0" presStyleCnt="6"/>
      <dgm:spPr/>
      <dgm:t>
        <a:bodyPr/>
        <a:lstStyle/>
        <a:p>
          <a:endParaRPr lang="es-MX"/>
        </a:p>
      </dgm:t>
    </dgm:pt>
    <dgm:pt modelId="{B982BA5A-DAA4-4837-995E-0AED7757AAB8}" type="pres">
      <dgm:prSet presAssocID="{65E78BDB-FEAC-43CF-BA68-20073ED357F0}" presName="vertSpace2b" presStyleCnt="0"/>
      <dgm:spPr/>
      <dgm:t>
        <a:bodyPr/>
        <a:lstStyle/>
        <a:p>
          <a:endParaRPr lang="es-MX"/>
        </a:p>
      </dgm:t>
    </dgm:pt>
    <dgm:pt modelId="{33987AC6-9907-488B-BC68-965150FB7C91}" type="pres">
      <dgm:prSet presAssocID="{2A96D844-EB52-49B3-91E7-0B849C9D3ABE}" presName="horz2" presStyleCnt="0"/>
      <dgm:spPr/>
      <dgm:t>
        <a:bodyPr/>
        <a:lstStyle/>
        <a:p>
          <a:endParaRPr lang="es-MX"/>
        </a:p>
      </dgm:t>
    </dgm:pt>
    <dgm:pt modelId="{5821050B-3607-480A-A844-D7DD035F23E4}" type="pres">
      <dgm:prSet presAssocID="{2A96D844-EB52-49B3-91E7-0B849C9D3ABE}" presName="horzSpace2" presStyleCnt="0"/>
      <dgm:spPr/>
      <dgm:t>
        <a:bodyPr/>
        <a:lstStyle/>
        <a:p>
          <a:endParaRPr lang="es-MX"/>
        </a:p>
      </dgm:t>
    </dgm:pt>
    <dgm:pt modelId="{2C834DBE-EF77-4618-89B0-D43B31B9E7BE}" type="pres">
      <dgm:prSet presAssocID="{2A96D844-EB52-49B3-91E7-0B849C9D3ABE}" presName="tx2" presStyleLbl="revTx" presStyleIdx="2" presStyleCnt="7" custScaleY="65673"/>
      <dgm:spPr/>
      <dgm:t>
        <a:bodyPr/>
        <a:lstStyle/>
        <a:p>
          <a:endParaRPr lang="es-ES"/>
        </a:p>
      </dgm:t>
    </dgm:pt>
    <dgm:pt modelId="{AE98556A-AA8D-4086-B282-A4554F79CAB1}" type="pres">
      <dgm:prSet presAssocID="{2A96D844-EB52-49B3-91E7-0B849C9D3ABE}" presName="vert2" presStyleCnt="0"/>
      <dgm:spPr/>
      <dgm:t>
        <a:bodyPr/>
        <a:lstStyle/>
        <a:p>
          <a:endParaRPr lang="es-MX"/>
        </a:p>
      </dgm:t>
    </dgm:pt>
    <dgm:pt modelId="{F4798F66-B281-4C83-B586-63D2270C21DA}" type="pres">
      <dgm:prSet presAssocID="{2A96D844-EB52-49B3-91E7-0B849C9D3ABE}" presName="thinLine2b" presStyleLbl="callout" presStyleIdx="1" presStyleCnt="6"/>
      <dgm:spPr/>
      <dgm:t>
        <a:bodyPr/>
        <a:lstStyle/>
        <a:p>
          <a:endParaRPr lang="es-MX"/>
        </a:p>
      </dgm:t>
    </dgm:pt>
    <dgm:pt modelId="{23108063-E1D7-4E2F-B632-853F5E88D461}" type="pres">
      <dgm:prSet presAssocID="{2A96D844-EB52-49B3-91E7-0B849C9D3ABE}" presName="vertSpace2b" presStyleCnt="0"/>
      <dgm:spPr/>
      <dgm:t>
        <a:bodyPr/>
        <a:lstStyle/>
        <a:p>
          <a:endParaRPr lang="es-MX"/>
        </a:p>
      </dgm:t>
    </dgm:pt>
    <dgm:pt modelId="{BC2DEE0A-D9C7-4E83-8C8A-2CE1A6FFB3B1}" type="pres">
      <dgm:prSet presAssocID="{C4834026-98A7-4BF1-8DD6-43D1A8D58673}" presName="horz2" presStyleCnt="0"/>
      <dgm:spPr/>
      <dgm:t>
        <a:bodyPr/>
        <a:lstStyle/>
        <a:p>
          <a:endParaRPr lang="es-MX"/>
        </a:p>
      </dgm:t>
    </dgm:pt>
    <dgm:pt modelId="{D9BD84B5-18C0-437F-B41D-E079CC8C688D}" type="pres">
      <dgm:prSet presAssocID="{C4834026-98A7-4BF1-8DD6-43D1A8D58673}" presName="horzSpace2" presStyleCnt="0"/>
      <dgm:spPr/>
      <dgm:t>
        <a:bodyPr/>
        <a:lstStyle/>
        <a:p>
          <a:endParaRPr lang="es-MX"/>
        </a:p>
      </dgm:t>
    </dgm:pt>
    <dgm:pt modelId="{B46586DC-87BE-459E-97B6-4F38D53F439A}" type="pres">
      <dgm:prSet presAssocID="{C4834026-98A7-4BF1-8DD6-43D1A8D58673}" presName="tx2" presStyleLbl="revTx" presStyleIdx="3" presStyleCnt="7" custScaleY="76076" custLinFactNeighborX="68" custLinFactNeighborY="-5731"/>
      <dgm:spPr/>
      <dgm:t>
        <a:bodyPr/>
        <a:lstStyle/>
        <a:p>
          <a:endParaRPr lang="es-ES"/>
        </a:p>
      </dgm:t>
    </dgm:pt>
    <dgm:pt modelId="{E071E5A6-6136-40A5-83E4-766FB77EF360}" type="pres">
      <dgm:prSet presAssocID="{C4834026-98A7-4BF1-8DD6-43D1A8D58673}" presName="vert2" presStyleCnt="0"/>
      <dgm:spPr/>
      <dgm:t>
        <a:bodyPr/>
        <a:lstStyle/>
        <a:p>
          <a:endParaRPr lang="es-MX"/>
        </a:p>
      </dgm:t>
    </dgm:pt>
    <dgm:pt modelId="{5BBCAADC-2321-4840-A72D-CA2DE4791E76}" type="pres">
      <dgm:prSet presAssocID="{C4834026-98A7-4BF1-8DD6-43D1A8D58673}" presName="thinLine2b" presStyleLbl="callout" presStyleIdx="2" presStyleCnt="6"/>
      <dgm:spPr/>
      <dgm:t>
        <a:bodyPr/>
        <a:lstStyle/>
        <a:p>
          <a:endParaRPr lang="es-MX"/>
        </a:p>
      </dgm:t>
    </dgm:pt>
    <dgm:pt modelId="{7FCC7C03-3C17-44B2-B45E-99B15A4A9ED5}" type="pres">
      <dgm:prSet presAssocID="{C4834026-98A7-4BF1-8DD6-43D1A8D58673}" presName="vertSpace2b" presStyleCnt="0"/>
      <dgm:spPr/>
      <dgm:t>
        <a:bodyPr/>
        <a:lstStyle/>
        <a:p>
          <a:endParaRPr lang="es-MX"/>
        </a:p>
      </dgm:t>
    </dgm:pt>
    <dgm:pt modelId="{444B3C37-12F1-4E03-A038-131241929F92}" type="pres">
      <dgm:prSet presAssocID="{0A148C0F-99CF-4DFE-88B4-345A3B738166}" presName="horz2" presStyleCnt="0"/>
      <dgm:spPr/>
      <dgm:t>
        <a:bodyPr/>
        <a:lstStyle/>
        <a:p>
          <a:endParaRPr lang="es-MX"/>
        </a:p>
      </dgm:t>
    </dgm:pt>
    <dgm:pt modelId="{03E1F5C8-62E3-415A-88F9-24D9209F95FA}" type="pres">
      <dgm:prSet presAssocID="{0A148C0F-99CF-4DFE-88B4-345A3B738166}" presName="horzSpace2" presStyleCnt="0"/>
      <dgm:spPr/>
      <dgm:t>
        <a:bodyPr/>
        <a:lstStyle/>
        <a:p>
          <a:endParaRPr lang="es-MX"/>
        </a:p>
      </dgm:t>
    </dgm:pt>
    <dgm:pt modelId="{349C53A5-74D4-4573-8B80-68FE0A9376C4}" type="pres">
      <dgm:prSet presAssocID="{0A148C0F-99CF-4DFE-88B4-345A3B738166}" presName="tx2" presStyleLbl="revTx" presStyleIdx="4" presStyleCnt="7" custScaleY="41625"/>
      <dgm:spPr/>
      <dgm:t>
        <a:bodyPr/>
        <a:lstStyle/>
        <a:p>
          <a:endParaRPr lang="es-ES"/>
        </a:p>
      </dgm:t>
    </dgm:pt>
    <dgm:pt modelId="{98F5ACB4-5B37-4565-AFE0-D8FE56FCCA90}" type="pres">
      <dgm:prSet presAssocID="{0A148C0F-99CF-4DFE-88B4-345A3B738166}" presName="vert2" presStyleCnt="0"/>
      <dgm:spPr/>
      <dgm:t>
        <a:bodyPr/>
        <a:lstStyle/>
        <a:p>
          <a:endParaRPr lang="es-MX"/>
        </a:p>
      </dgm:t>
    </dgm:pt>
    <dgm:pt modelId="{A539BA0A-4F6D-4921-9C88-286EDEBB99BE}" type="pres">
      <dgm:prSet presAssocID="{0A148C0F-99CF-4DFE-88B4-345A3B738166}" presName="thinLine2b" presStyleLbl="callout" presStyleIdx="3" presStyleCnt="6"/>
      <dgm:spPr/>
      <dgm:t>
        <a:bodyPr/>
        <a:lstStyle/>
        <a:p>
          <a:endParaRPr lang="es-MX"/>
        </a:p>
      </dgm:t>
    </dgm:pt>
    <dgm:pt modelId="{9DCB8E36-A029-482D-854D-A9A618565DAC}" type="pres">
      <dgm:prSet presAssocID="{0A148C0F-99CF-4DFE-88B4-345A3B738166}" presName="vertSpace2b" presStyleCnt="0"/>
      <dgm:spPr/>
      <dgm:t>
        <a:bodyPr/>
        <a:lstStyle/>
        <a:p>
          <a:endParaRPr lang="es-MX"/>
        </a:p>
      </dgm:t>
    </dgm:pt>
    <dgm:pt modelId="{B7AC1E0D-D711-4E95-A67D-72AE50FE67CC}" type="pres">
      <dgm:prSet presAssocID="{6C31611F-A91B-462F-9F1F-8EE62D3F6EAC}" presName="horz2" presStyleCnt="0"/>
      <dgm:spPr/>
      <dgm:t>
        <a:bodyPr/>
        <a:lstStyle/>
        <a:p>
          <a:endParaRPr lang="es-MX"/>
        </a:p>
      </dgm:t>
    </dgm:pt>
    <dgm:pt modelId="{38376C46-4C79-4ECB-A5F3-92E0CD1B08BA}" type="pres">
      <dgm:prSet presAssocID="{6C31611F-A91B-462F-9F1F-8EE62D3F6EAC}" presName="horzSpace2" presStyleCnt="0"/>
      <dgm:spPr/>
      <dgm:t>
        <a:bodyPr/>
        <a:lstStyle/>
        <a:p>
          <a:endParaRPr lang="es-MX"/>
        </a:p>
      </dgm:t>
    </dgm:pt>
    <dgm:pt modelId="{C526DC7A-7426-4109-A812-5BA1D9596855}" type="pres">
      <dgm:prSet presAssocID="{6C31611F-A91B-462F-9F1F-8EE62D3F6EAC}" presName="tx2" presStyleLbl="revTx" presStyleIdx="5" presStyleCnt="7" custScaleY="88923"/>
      <dgm:spPr/>
      <dgm:t>
        <a:bodyPr/>
        <a:lstStyle/>
        <a:p>
          <a:endParaRPr lang="es-ES"/>
        </a:p>
      </dgm:t>
    </dgm:pt>
    <dgm:pt modelId="{9307F8C8-25E7-45E7-A3AC-A049A6C77760}" type="pres">
      <dgm:prSet presAssocID="{6C31611F-A91B-462F-9F1F-8EE62D3F6EAC}" presName="vert2" presStyleCnt="0"/>
      <dgm:spPr/>
      <dgm:t>
        <a:bodyPr/>
        <a:lstStyle/>
        <a:p>
          <a:endParaRPr lang="es-MX"/>
        </a:p>
      </dgm:t>
    </dgm:pt>
    <dgm:pt modelId="{B1941522-DE1C-45FC-9E45-F91C37BC1B82}" type="pres">
      <dgm:prSet presAssocID="{6C31611F-A91B-462F-9F1F-8EE62D3F6EAC}" presName="thinLine2b" presStyleLbl="callout" presStyleIdx="4" presStyleCnt="6"/>
      <dgm:spPr/>
      <dgm:t>
        <a:bodyPr/>
        <a:lstStyle/>
        <a:p>
          <a:endParaRPr lang="es-MX"/>
        </a:p>
      </dgm:t>
    </dgm:pt>
    <dgm:pt modelId="{D6140E53-3418-4C15-BC99-B3FA96D05915}" type="pres">
      <dgm:prSet presAssocID="{6C31611F-A91B-462F-9F1F-8EE62D3F6EAC}" presName="vertSpace2b" presStyleCnt="0"/>
      <dgm:spPr/>
      <dgm:t>
        <a:bodyPr/>
        <a:lstStyle/>
        <a:p>
          <a:endParaRPr lang="es-MX"/>
        </a:p>
      </dgm:t>
    </dgm:pt>
    <dgm:pt modelId="{B122CA8A-FAE1-4222-93B7-E48967CAD2B6}" type="pres">
      <dgm:prSet presAssocID="{F109ACA7-EF01-430C-B152-C3390A595B30}" presName="horz2" presStyleCnt="0"/>
      <dgm:spPr/>
      <dgm:t>
        <a:bodyPr/>
        <a:lstStyle/>
        <a:p>
          <a:endParaRPr lang="es-MX"/>
        </a:p>
      </dgm:t>
    </dgm:pt>
    <dgm:pt modelId="{5B21EE4E-BBE0-4D13-A26F-4ABCD877B131}" type="pres">
      <dgm:prSet presAssocID="{F109ACA7-EF01-430C-B152-C3390A595B30}" presName="horzSpace2" presStyleCnt="0"/>
      <dgm:spPr/>
      <dgm:t>
        <a:bodyPr/>
        <a:lstStyle/>
        <a:p>
          <a:endParaRPr lang="es-MX"/>
        </a:p>
      </dgm:t>
    </dgm:pt>
    <dgm:pt modelId="{7C1AE67C-8D14-4B19-8DA3-AE684D66F415}" type="pres">
      <dgm:prSet presAssocID="{F109ACA7-EF01-430C-B152-C3390A595B30}" presName="tx2" presStyleLbl="revTx" presStyleIdx="6" presStyleCnt="7" custScaleY="81688"/>
      <dgm:spPr/>
      <dgm:t>
        <a:bodyPr/>
        <a:lstStyle/>
        <a:p>
          <a:endParaRPr lang="es-ES"/>
        </a:p>
      </dgm:t>
    </dgm:pt>
    <dgm:pt modelId="{2F1A9284-2A03-482B-982F-293712833526}" type="pres">
      <dgm:prSet presAssocID="{F109ACA7-EF01-430C-B152-C3390A595B30}" presName="vert2" presStyleCnt="0"/>
      <dgm:spPr/>
      <dgm:t>
        <a:bodyPr/>
        <a:lstStyle/>
        <a:p>
          <a:endParaRPr lang="es-MX"/>
        </a:p>
      </dgm:t>
    </dgm:pt>
    <dgm:pt modelId="{8DBC693C-3181-45A3-AB5C-116BFEF164F9}" type="pres">
      <dgm:prSet presAssocID="{F109ACA7-EF01-430C-B152-C3390A595B30}" presName="thinLine2b" presStyleLbl="callout" presStyleIdx="5" presStyleCnt="6"/>
      <dgm:spPr/>
      <dgm:t>
        <a:bodyPr/>
        <a:lstStyle/>
        <a:p>
          <a:endParaRPr lang="es-MX"/>
        </a:p>
      </dgm:t>
    </dgm:pt>
    <dgm:pt modelId="{EC253CF4-C559-4FC6-B0DD-0F6050E269A1}" type="pres">
      <dgm:prSet presAssocID="{F109ACA7-EF01-430C-B152-C3390A595B30}" presName="vertSpace2b" presStyleCnt="0"/>
      <dgm:spPr/>
      <dgm:t>
        <a:bodyPr/>
        <a:lstStyle/>
        <a:p>
          <a:endParaRPr lang="es-MX"/>
        </a:p>
      </dgm:t>
    </dgm:pt>
  </dgm:ptLst>
  <dgm:cxnLst>
    <dgm:cxn modelId="{E3080D29-6951-4830-816B-76DDFAF7B6E7}" type="presOf" srcId="{F109ACA7-EF01-430C-B152-C3390A595B30}" destId="{7C1AE67C-8D14-4B19-8DA3-AE684D66F415}" srcOrd="0" destOrd="0" presId="urn:microsoft.com/office/officeart/2008/layout/LinedList"/>
    <dgm:cxn modelId="{A0DDE9E6-61E5-48A7-9B82-2E6B0E92CB21}" type="presOf" srcId="{BD26FC7D-1558-42D9-9252-85C972FF5D9E}" destId="{C020D729-2731-4F5A-89D9-A196C0454361}" srcOrd="0" destOrd="0" presId="urn:microsoft.com/office/officeart/2008/layout/LinedList"/>
    <dgm:cxn modelId="{5B661A2F-0AD7-4AA5-89CD-E1C3EEC20D9D}" type="presOf" srcId="{6696B5A7-F481-4F53-80F4-5F5F6A44BBE8}" destId="{3D53435D-010A-4292-8411-58D65C712842}" srcOrd="0" destOrd="0" presId="urn:microsoft.com/office/officeart/2008/layout/LinedList"/>
    <dgm:cxn modelId="{BA7ACABF-FF86-4DB4-ADCB-FBF3D2329F43}" type="presOf" srcId="{0A148C0F-99CF-4DFE-88B4-345A3B738166}" destId="{349C53A5-74D4-4573-8B80-68FE0A9376C4}" srcOrd="0" destOrd="0" presId="urn:microsoft.com/office/officeart/2008/layout/LinedList"/>
    <dgm:cxn modelId="{8EAE6B79-5D34-4FA7-AA66-460C8DB1EADE}" srcId="{6696B5A7-F481-4F53-80F4-5F5F6A44BBE8}" destId="{65E78BDB-FEAC-43CF-BA68-20073ED357F0}" srcOrd="0" destOrd="0" parTransId="{3C4B15D8-84E2-45F3-B168-4555E6524BF3}" sibTransId="{4FC8FD06-7F36-4AB6-9FB4-049722EA8BA9}"/>
    <dgm:cxn modelId="{6EE8FC2B-850C-4566-8F50-F28A9BFD0EA4}" srcId="{6696B5A7-F481-4F53-80F4-5F5F6A44BBE8}" destId="{0A148C0F-99CF-4DFE-88B4-345A3B738166}" srcOrd="3" destOrd="0" parTransId="{55761C92-15E7-4B04-9E47-D7F8AE4E2C3F}" sibTransId="{CF72EF99-47C7-4DAE-8380-9960CB4F2F8D}"/>
    <dgm:cxn modelId="{934459ED-0BE9-4655-A2F7-D0AE735AC7CC}" srcId="{BD26FC7D-1558-42D9-9252-85C972FF5D9E}" destId="{6696B5A7-F481-4F53-80F4-5F5F6A44BBE8}" srcOrd="0" destOrd="0" parTransId="{B8C76861-787E-43BA-A6CD-6B3A1CA2E88E}" sibTransId="{F7897669-9BD2-4944-BC93-D8D034099B3C}"/>
    <dgm:cxn modelId="{68FC5D2B-CC85-4B0E-BBAC-E2F1E076A650}" srcId="{6696B5A7-F481-4F53-80F4-5F5F6A44BBE8}" destId="{6C31611F-A91B-462F-9F1F-8EE62D3F6EAC}" srcOrd="4" destOrd="0" parTransId="{8D06AFCB-7635-4BED-B65C-CA80058AA77F}" sibTransId="{58EF70C1-B1EF-454F-A8FC-605A7939A0A2}"/>
    <dgm:cxn modelId="{FC0EAE03-9260-44FD-BBD8-2F75C43F5FFD}" type="presOf" srcId="{2A96D844-EB52-49B3-91E7-0B849C9D3ABE}" destId="{2C834DBE-EF77-4618-89B0-D43B31B9E7BE}" srcOrd="0" destOrd="0" presId="urn:microsoft.com/office/officeart/2008/layout/LinedList"/>
    <dgm:cxn modelId="{F8D566D9-C67C-4A92-A873-239281AEC2E3}" srcId="{6696B5A7-F481-4F53-80F4-5F5F6A44BBE8}" destId="{F109ACA7-EF01-430C-B152-C3390A595B30}" srcOrd="5" destOrd="0" parTransId="{CB6BF0C3-EF26-42AF-8F34-2E18832DA1EB}" sibTransId="{B652D2E0-6F2C-4EAC-8A18-168A29B49E7D}"/>
    <dgm:cxn modelId="{53FAC347-72FD-448B-927E-AFFB01ADE8E0}" type="presOf" srcId="{65E78BDB-FEAC-43CF-BA68-20073ED357F0}" destId="{F2D76705-BEE4-40E9-932D-AF135604DEAD}" srcOrd="0" destOrd="0" presId="urn:microsoft.com/office/officeart/2008/layout/LinedList"/>
    <dgm:cxn modelId="{33A417D5-8414-48E7-B453-7601F8BEFA2D}" type="presOf" srcId="{6C31611F-A91B-462F-9F1F-8EE62D3F6EAC}" destId="{C526DC7A-7426-4109-A812-5BA1D9596855}" srcOrd="0" destOrd="0" presId="urn:microsoft.com/office/officeart/2008/layout/LinedList"/>
    <dgm:cxn modelId="{C605FCE9-3063-4DFD-9819-4EBA237E1E8E}" type="presOf" srcId="{C4834026-98A7-4BF1-8DD6-43D1A8D58673}" destId="{B46586DC-87BE-459E-97B6-4F38D53F439A}" srcOrd="0" destOrd="0" presId="urn:microsoft.com/office/officeart/2008/layout/LinedList"/>
    <dgm:cxn modelId="{A679B64B-C0CB-4A76-8F4A-3D3DEB4B7FF0}" srcId="{6696B5A7-F481-4F53-80F4-5F5F6A44BBE8}" destId="{2A96D844-EB52-49B3-91E7-0B849C9D3ABE}" srcOrd="1" destOrd="0" parTransId="{D3F664C3-147A-411A-A44C-F203B464FBED}" sibTransId="{1975BFBD-EC72-48A2-A379-F45AE69C86D1}"/>
    <dgm:cxn modelId="{31113F4A-2757-45A8-8788-576296AA0742}" srcId="{6696B5A7-F481-4F53-80F4-5F5F6A44BBE8}" destId="{C4834026-98A7-4BF1-8DD6-43D1A8D58673}" srcOrd="2" destOrd="0" parTransId="{1C5E036C-C34F-4067-9DB2-59C547292260}" sibTransId="{E0120DA0-45E6-4C59-B258-288400DFC6BE}"/>
    <dgm:cxn modelId="{EC0BE799-B8C2-40BD-A62E-53D17E4F98A1}" type="presParOf" srcId="{C020D729-2731-4F5A-89D9-A196C0454361}" destId="{8AE3DD2F-3457-4B97-9253-1284DA93DE51}" srcOrd="0" destOrd="0" presId="urn:microsoft.com/office/officeart/2008/layout/LinedList"/>
    <dgm:cxn modelId="{C8DB9EDE-F597-4715-AF3A-754CDAC69433}" type="presParOf" srcId="{C020D729-2731-4F5A-89D9-A196C0454361}" destId="{AC911513-5A8F-45EB-ABB9-8076B7A6EF90}" srcOrd="1" destOrd="0" presId="urn:microsoft.com/office/officeart/2008/layout/LinedList"/>
    <dgm:cxn modelId="{24EB8907-2636-487B-8FD1-9E827398682B}" type="presParOf" srcId="{AC911513-5A8F-45EB-ABB9-8076B7A6EF90}" destId="{3D53435D-010A-4292-8411-58D65C712842}" srcOrd="0" destOrd="0" presId="urn:microsoft.com/office/officeart/2008/layout/LinedList"/>
    <dgm:cxn modelId="{2A468CDF-E9E3-48A7-9B5F-BDD9406A03D2}" type="presParOf" srcId="{AC911513-5A8F-45EB-ABB9-8076B7A6EF90}" destId="{F44F79C4-6530-4CFA-BACF-F5FFFAB94750}" srcOrd="1" destOrd="0" presId="urn:microsoft.com/office/officeart/2008/layout/LinedList"/>
    <dgm:cxn modelId="{2275E35E-7B82-4D8E-AEC4-C49591A12BB0}" type="presParOf" srcId="{F44F79C4-6530-4CFA-BACF-F5FFFAB94750}" destId="{3E21F185-9572-49E7-9DC7-C1EF231B16A3}" srcOrd="0" destOrd="0" presId="urn:microsoft.com/office/officeart/2008/layout/LinedList"/>
    <dgm:cxn modelId="{F651A9FE-B86D-4616-8A75-B0E01DBDAF2A}" type="presParOf" srcId="{F44F79C4-6530-4CFA-BACF-F5FFFAB94750}" destId="{76398F7E-EAB2-48C4-BA4E-DAD4F543628E}" srcOrd="1" destOrd="0" presId="urn:microsoft.com/office/officeart/2008/layout/LinedList"/>
    <dgm:cxn modelId="{B9A9A06F-C79E-4D54-8F51-B85D7096748F}" type="presParOf" srcId="{76398F7E-EAB2-48C4-BA4E-DAD4F543628E}" destId="{07A567E6-4326-4B16-A67A-BDFBC6D83D16}" srcOrd="0" destOrd="0" presId="urn:microsoft.com/office/officeart/2008/layout/LinedList"/>
    <dgm:cxn modelId="{A8F87A86-1F4F-4D73-946C-BC4DFA4DCFAB}" type="presParOf" srcId="{76398F7E-EAB2-48C4-BA4E-DAD4F543628E}" destId="{F2D76705-BEE4-40E9-932D-AF135604DEAD}" srcOrd="1" destOrd="0" presId="urn:microsoft.com/office/officeart/2008/layout/LinedList"/>
    <dgm:cxn modelId="{438A7AE5-B710-4473-86D5-4A9E0C91709D}" type="presParOf" srcId="{76398F7E-EAB2-48C4-BA4E-DAD4F543628E}" destId="{93D9F4DE-F386-49FF-9A09-1C4AEF3F0135}" srcOrd="2" destOrd="0" presId="urn:microsoft.com/office/officeart/2008/layout/LinedList"/>
    <dgm:cxn modelId="{EF8B6553-F45A-4A03-93D7-7765A968DAC1}" type="presParOf" srcId="{F44F79C4-6530-4CFA-BACF-F5FFFAB94750}" destId="{7D91EFFC-CEAC-453B-88C6-7C15C60DC603}" srcOrd="2" destOrd="0" presId="urn:microsoft.com/office/officeart/2008/layout/LinedList"/>
    <dgm:cxn modelId="{EADCC155-9C7E-4299-8DC2-92A59FDB57E1}" type="presParOf" srcId="{F44F79C4-6530-4CFA-BACF-F5FFFAB94750}" destId="{B982BA5A-DAA4-4837-995E-0AED7757AAB8}" srcOrd="3" destOrd="0" presId="urn:microsoft.com/office/officeart/2008/layout/LinedList"/>
    <dgm:cxn modelId="{5D13FAEC-4708-44D4-ABF3-6D4D8D3C1BB6}" type="presParOf" srcId="{F44F79C4-6530-4CFA-BACF-F5FFFAB94750}" destId="{33987AC6-9907-488B-BC68-965150FB7C91}" srcOrd="4" destOrd="0" presId="urn:microsoft.com/office/officeart/2008/layout/LinedList"/>
    <dgm:cxn modelId="{ABDF1D6A-8FBA-4B35-B628-3F5377CCED42}" type="presParOf" srcId="{33987AC6-9907-488B-BC68-965150FB7C91}" destId="{5821050B-3607-480A-A844-D7DD035F23E4}" srcOrd="0" destOrd="0" presId="urn:microsoft.com/office/officeart/2008/layout/LinedList"/>
    <dgm:cxn modelId="{646DD678-F42B-4856-847B-293EAEFC9BB2}" type="presParOf" srcId="{33987AC6-9907-488B-BC68-965150FB7C91}" destId="{2C834DBE-EF77-4618-89B0-D43B31B9E7BE}" srcOrd="1" destOrd="0" presId="urn:microsoft.com/office/officeart/2008/layout/LinedList"/>
    <dgm:cxn modelId="{8F149146-F198-48B3-8C52-A18D99E2CFF8}" type="presParOf" srcId="{33987AC6-9907-488B-BC68-965150FB7C91}" destId="{AE98556A-AA8D-4086-B282-A4554F79CAB1}" srcOrd="2" destOrd="0" presId="urn:microsoft.com/office/officeart/2008/layout/LinedList"/>
    <dgm:cxn modelId="{81CDEFF3-503B-432E-9426-75C2F961D8B2}" type="presParOf" srcId="{F44F79C4-6530-4CFA-BACF-F5FFFAB94750}" destId="{F4798F66-B281-4C83-B586-63D2270C21DA}" srcOrd="5" destOrd="0" presId="urn:microsoft.com/office/officeart/2008/layout/LinedList"/>
    <dgm:cxn modelId="{AFC9E4FA-31AC-4786-8B24-294FB6EE8B02}" type="presParOf" srcId="{F44F79C4-6530-4CFA-BACF-F5FFFAB94750}" destId="{23108063-E1D7-4E2F-B632-853F5E88D461}" srcOrd="6" destOrd="0" presId="urn:microsoft.com/office/officeart/2008/layout/LinedList"/>
    <dgm:cxn modelId="{7992C0B9-2735-4985-9B81-F4DB05D20C71}" type="presParOf" srcId="{F44F79C4-6530-4CFA-BACF-F5FFFAB94750}" destId="{BC2DEE0A-D9C7-4E83-8C8A-2CE1A6FFB3B1}" srcOrd="7" destOrd="0" presId="urn:microsoft.com/office/officeart/2008/layout/LinedList"/>
    <dgm:cxn modelId="{B69D8D17-3FF2-47F4-902D-AFFCF0A498F1}" type="presParOf" srcId="{BC2DEE0A-D9C7-4E83-8C8A-2CE1A6FFB3B1}" destId="{D9BD84B5-18C0-437F-B41D-E079CC8C688D}" srcOrd="0" destOrd="0" presId="urn:microsoft.com/office/officeart/2008/layout/LinedList"/>
    <dgm:cxn modelId="{9087AC3A-6A9E-4EC0-BE6C-2A232AA47E3A}" type="presParOf" srcId="{BC2DEE0A-D9C7-4E83-8C8A-2CE1A6FFB3B1}" destId="{B46586DC-87BE-459E-97B6-4F38D53F439A}" srcOrd="1" destOrd="0" presId="urn:microsoft.com/office/officeart/2008/layout/LinedList"/>
    <dgm:cxn modelId="{60150B1E-7343-43D3-B166-A93F4D8A9E0E}" type="presParOf" srcId="{BC2DEE0A-D9C7-4E83-8C8A-2CE1A6FFB3B1}" destId="{E071E5A6-6136-40A5-83E4-766FB77EF360}" srcOrd="2" destOrd="0" presId="urn:microsoft.com/office/officeart/2008/layout/LinedList"/>
    <dgm:cxn modelId="{545F249F-9F0F-42AC-A041-7266D972F2A7}" type="presParOf" srcId="{F44F79C4-6530-4CFA-BACF-F5FFFAB94750}" destId="{5BBCAADC-2321-4840-A72D-CA2DE4791E76}" srcOrd="8" destOrd="0" presId="urn:microsoft.com/office/officeart/2008/layout/LinedList"/>
    <dgm:cxn modelId="{2B66BF5B-7522-4D82-8FC4-42AE87C5F9A1}" type="presParOf" srcId="{F44F79C4-6530-4CFA-BACF-F5FFFAB94750}" destId="{7FCC7C03-3C17-44B2-B45E-99B15A4A9ED5}" srcOrd="9" destOrd="0" presId="urn:microsoft.com/office/officeart/2008/layout/LinedList"/>
    <dgm:cxn modelId="{8356E3CF-BBF3-460F-B7E3-4D3F21227A29}" type="presParOf" srcId="{F44F79C4-6530-4CFA-BACF-F5FFFAB94750}" destId="{444B3C37-12F1-4E03-A038-131241929F92}" srcOrd="10" destOrd="0" presId="urn:microsoft.com/office/officeart/2008/layout/LinedList"/>
    <dgm:cxn modelId="{0E4A415D-C3B0-4CC8-8FBA-253C9F89270E}" type="presParOf" srcId="{444B3C37-12F1-4E03-A038-131241929F92}" destId="{03E1F5C8-62E3-415A-88F9-24D9209F95FA}" srcOrd="0" destOrd="0" presId="urn:microsoft.com/office/officeart/2008/layout/LinedList"/>
    <dgm:cxn modelId="{8F68DF4A-64D3-4860-A684-D5DC7021359F}" type="presParOf" srcId="{444B3C37-12F1-4E03-A038-131241929F92}" destId="{349C53A5-74D4-4573-8B80-68FE0A9376C4}" srcOrd="1" destOrd="0" presId="urn:microsoft.com/office/officeart/2008/layout/LinedList"/>
    <dgm:cxn modelId="{EE0BB897-07D5-48B4-B964-7EFBE8979782}" type="presParOf" srcId="{444B3C37-12F1-4E03-A038-131241929F92}" destId="{98F5ACB4-5B37-4565-AFE0-D8FE56FCCA90}" srcOrd="2" destOrd="0" presId="urn:microsoft.com/office/officeart/2008/layout/LinedList"/>
    <dgm:cxn modelId="{F5A897AE-74AE-450A-B563-E4D83EBBC350}" type="presParOf" srcId="{F44F79C4-6530-4CFA-BACF-F5FFFAB94750}" destId="{A539BA0A-4F6D-4921-9C88-286EDEBB99BE}" srcOrd="11" destOrd="0" presId="urn:microsoft.com/office/officeart/2008/layout/LinedList"/>
    <dgm:cxn modelId="{C8345CA5-EA1F-4E4B-859B-2AD05633F742}" type="presParOf" srcId="{F44F79C4-6530-4CFA-BACF-F5FFFAB94750}" destId="{9DCB8E36-A029-482D-854D-A9A618565DAC}" srcOrd="12" destOrd="0" presId="urn:microsoft.com/office/officeart/2008/layout/LinedList"/>
    <dgm:cxn modelId="{341EFBA3-F4CD-4778-97EE-539C73EAE73A}" type="presParOf" srcId="{F44F79C4-6530-4CFA-BACF-F5FFFAB94750}" destId="{B7AC1E0D-D711-4E95-A67D-72AE50FE67CC}" srcOrd="13" destOrd="0" presId="urn:microsoft.com/office/officeart/2008/layout/LinedList"/>
    <dgm:cxn modelId="{336778AA-CCC7-45A0-B6AC-1FECD56B4FE9}" type="presParOf" srcId="{B7AC1E0D-D711-4E95-A67D-72AE50FE67CC}" destId="{38376C46-4C79-4ECB-A5F3-92E0CD1B08BA}" srcOrd="0" destOrd="0" presId="urn:microsoft.com/office/officeart/2008/layout/LinedList"/>
    <dgm:cxn modelId="{AB07C6D0-BFB7-4BA2-BC8E-235FFCC797EF}" type="presParOf" srcId="{B7AC1E0D-D711-4E95-A67D-72AE50FE67CC}" destId="{C526DC7A-7426-4109-A812-5BA1D9596855}" srcOrd="1" destOrd="0" presId="urn:microsoft.com/office/officeart/2008/layout/LinedList"/>
    <dgm:cxn modelId="{EE4F7D5B-1B8E-4FCC-AF59-DB20ADA1D6F2}" type="presParOf" srcId="{B7AC1E0D-D711-4E95-A67D-72AE50FE67CC}" destId="{9307F8C8-25E7-45E7-A3AC-A049A6C77760}" srcOrd="2" destOrd="0" presId="urn:microsoft.com/office/officeart/2008/layout/LinedList"/>
    <dgm:cxn modelId="{80FFD339-72B3-4AE1-8E87-A6CBE7F4B349}" type="presParOf" srcId="{F44F79C4-6530-4CFA-BACF-F5FFFAB94750}" destId="{B1941522-DE1C-45FC-9E45-F91C37BC1B82}" srcOrd="14" destOrd="0" presId="urn:microsoft.com/office/officeart/2008/layout/LinedList"/>
    <dgm:cxn modelId="{AA0C4A0C-92E1-4A5F-BB44-731D09BA1F47}" type="presParOf" srcId="{F44F79C4-6530-4CFA-BACF-F5FFFAB94750}" destId="{D6140E53-3418-4C15-BC99-B3FA96D05915}" srcOrd="15" destOrd="0" presId="urn:microsoft.com/office/officeart/2008/layout/LinedList"/>
    <dgm:cxn modelId="{15A4ECC1-A69B-417F-9F2F-FDF132F2D41C}" type="presParOf" srcId="{F44F79C4-6530-4CFA-BACF-F5FFFAB94750}" destId="{B122CA8A-FAE1-4222-93B7-E48967CAD2B6}" srcOrd="16" destOrd="0" presId="urn:microsoft.com/office/officeart/2008/layout/LinedList"/>
    <dgm:cxn modelId="{9773E1E8-434B-48A4-A25C-AAF3D864CC4B}" type="presParOf" srcId="{B122CA8A-FAE1-4222-93B7-E48967CAD2B6}" destId="{5B21EE4E-BBE0-4D13-A26F-4ABCD877B131}" srcOrd="0" destOrd="0" presId="urn:microsoft.com/office/officeart/2008/layout/LinedList"/>
    <dgm:cxn modelId="{14677DF4-298A-48C3-BB11-13EBD9FE034C}" type="presParOf" srcId="{B122CA8A-FAE1-4222-93B7-E48967CAD2B6}" destId="{7C1AE67C-8D14-4B19-8DA3-AE684D66F415}" srcOrd="1" destOrd="0" presId="urn:microsoft.com/office/officeart/2008/layout/LinedList"/>
    <dgm:cxn modelId="{4EA06570-F9D4-453C-8DC2-C1642A6FE9FE}" type="presParOf" srcId="{B122CA8A-FAE1-4222-93B7-E48967CAD2B6}" destId="{2F1A9284-2A03-482B-982F-293712833526}" srcOrd="2" destOrd="0" presId="urn:microsoft.com/office/officeart/2008/layout/LinedList"/>
    <dgm:cxn modelId="{FAF9A897-A0EA-474C-8207-E6D1D0944ECF}" type="presParOf" srcId="{F44F79C4-6530-4CFA-BACF-F5FFFAB94750}" destId="{8DBC693C-3181-45A3-AB5C-116BFEF164F9}" srcOrd="17" destOrd="0" presId="urn:microsoft.com/office/officeart/2008/layout/LinedList"/>
    <dgm:cxn modelId="{F4D11E8F-5942-47A4-A70E-DCBCBEAA295E}" type="presParOf" srcId="{F44F79C4-6530-4CFA-BACF-F5FFFAB94750}" destId="{EC253CF4-C559-4FC6-B0DD-0F6050E269A1}" srcOrd="18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21C2051-C2F7-4EE3-971E-2C15C0811CE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79359F1-2F42-40CA-9E29-E5683417D463}">
      <dgm:prSet phldrT="[Texto]" custT="1"/>
      <dgm:spPr/>
      <dgm:t>
        <a:bodyPr/>
        <a:lstStyle/>
        <a:p>
          <a:r>
            <a:rPr lang="es-MX" sz="2800" dirty="0"/>
            <a:t>Material Electrónico</a:t>
          </a:r>
        </a:p>
      </dgm:t>
    </dgm:pt>
    <dgm:pt modelId="{B89C4703-28E1-4392-A75F-619D8F3A1A16}" type="parTrans" cxnId="{D03B1399-575F-4643-8932-245A76039085}">
      <dgm:prSet/>
      <dgm:spPr/>
      <dgm:t>
        <a:bodyPr/>
        <a:lstStyle/>
        <a:p>
          <a:endParaRPr lang="es-MX"/>
        </a:p>
      </dgm:t>
    </dgm:pt>
    <dgm:pt modelId="{19E13BD8-FD34-44CC-9B77-C66210FF1199}" type="sibTrans" cxnId="{D03B1399-575F-4643-8932-245A76039085}">
      <dgm:prSet/>
      <dgm:spPr/>
      <dgm:t>
        <a:bodyPr/>
        <a:lstStyle/>
        <a:p>
          <a:endParaRPr lang="es-MX"/>
        </a:p>
      </dgm:t>
    </dgm:pt>
    <dgm:pt modelId="{34C2AF4E-901F-47ED-A240-E14EF68C5E73}">
      <dgm:prSet phldrT="[Texto]" custT="1"/>
      <dgm:spPr/>
      <dgm:t>
        <a:bodyPr/>
        <a:lstStyle/>
        <a:p>
          <a:pPr algn="ctr"/>
          <a:r>
            <a:rPr lang="es-MX" sz="1900" b="0" dirty="0"/>
            <a:t>En la página oficial del PNCE </a:t>
          </a:r>
          <a:r>
            <a:rPr lang="es-MX" altLang="es-MX" sz="1900" b="1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http://www.gob.mx/escuelalibredeacoso</a:t>
          </a:r>
          <a:r>
            <a:rPr lang="es-MX" altLang="es-MX" sz="19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encontrarán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todos los materiales para su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consulta que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se mencionaron en el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Paquete y materiales adicionales para uso impreso y audiovisual.</a:t>
          </a:r>
          <a:endParaRPr lang="es-MX" sz="1900" b="0" dirty="0"/>
        </a:p>
      </dgm:t>
    </dgm:pt>
    <dgm:pt modelId="{E5EF16F1-8A5F-4F97-8A26-861F0A37031B}" type="parTrans" cxnId="{8C307890-F9E0-4E1A-AA96-F804AE0685A3}">
      <dgm:prSet/>
      <dgm:spPr/>
      <dgm:t>
        <a:bodyPr/>
        <a:lstStyle/>
        <a:p>
          <a:endParaRPr lang="es-MX"/>
        </a:p>
      </dgm:t>
    </dgm:pt>
    <dgm:pt modelId="{0F4080EF-29A6-46E7-A461-AAB3D0811260}" type="sibTrans" cxnId="{8C307890-F9E0-4E1A-AA96-F804AE0685A3}">
      <dgm:prSet/>
      <dgm:spPr/>
      <dgm:t>
        <a:bodyPr/>
        <a:lstStyle/>
        <a:p>
          <a:endParaRPr lang="es-MX"/>
        </a:p>
      </dgm:t>
    </dgm:pt>
    <dgm:pt modelId="{2EA1F99E-85C8-4EB6-A762-A0BD0BBF1E09}" type="pres">
      <dgm:prSet presAssocID="{B21C2051-C2F7-4EE3-971E-2C15C0811C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FF200D4-9750-4FF8-8EC5-39FC094BEA3E}" type="pres">
      <dgm:prSet presAssocID="{379359F1-2F42-40CA-9E29-E5683417D4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2060EB-3EFD-4521-B2FD-0476AE1E00F6}" type="pres">
      <dgm:prSet presAssocID="{379359F1-2F42-40CA-9E29-E5683417D46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583AC02-FB12-4927-97BA-6CCFBC4696AC}" type="presOf" srcId="{379359F1-2F42-40CA-9E29-E5683417D463}" destId="{5FF200D4-9750-4FF8-8EC5-39FC094BEA3E}" srcOrd="0" destOrd="0" presId="urn:microsoft.com/office/officeart/2005/8/layout/vList2"/>
    <dgm:cxn modelId="{C811C0FC-ADD6-42E1-8C8B-4361A2A9FA9C}" type="presOf" srcId="{B21C2051-C2F7-4EE3-971E-2C15C0811CEE}" destId="{2EA1F99E-85C8-4EB6-A762-A0BD0BBF1E09}" srcOrd="0" destOrd="0" presId="urn:microsoft.com/office/officeart/2005/8/layout/vList2"/>
    <dgm:cxn modelId="{D03B1399-575F-4643-8932-245A76039085}" srcId="{B21C2051-C2F7-4EE3-971E-2C15C0811CEE}" destId="{379359F1-2F42-40CA-9E29-E5683417D463}" srcOrd="0" destOrd="0" parTransId="{B89C4703-28E1-4392-A75F-619D8F3A1A16}" sibTransId="{19E13BD8-FD34-44CC-9B77-C66210FF1199}"/>
    <dgm:cxn modelId="{075C9E40-18E8-4968-A09E-BAAD4C195ECA}" type="presOf" srcId="{34C2AF4E-901F-47ED-A240-E14EF68C5E73}" destId="{EA2060EB-3EFD-4521-B2FD-0476AE1E00F6}" srcOrd="0" destOrd="0" presId="urn:microsoft.com/office/officeart/2005/8/layout/vList2"/>
    <dgm:cxn modelId="{8C307890-F9E0-4E1A-AA96-F804AE0685A3}" srcId="{379359F1-2F42-40CA-9E29-E5683417D463}" destId="{34C2AF4E-901F-47ED-A240-E14EF68C5E73}" srcOrd="0" destOrd="0" parTransId="{E5EF16F1-8A5F-4F97-8A26-861F0A37031B}" sibTransId="{0F4080EF-29A6-46E7-A461-AAB3D0811260}"/>
    <dgm:cxn modelId="{1EBC10C6-EA1A-487A-903B-5D82531A9D67}" type="presParOf" srcId="{2EA1F99E-85C8-4EB6-A762-A0BD0BBF1E09}" destId="{5FF200D4-9750-4FF8-8EC5-39FC094BEA3E}" srcOrd="0" destOrd="0" presId="urn:microsoft.com/office/officeart/2005/8/layout/vList2"/>
    <dgm:cxn modelId="{C865EDBB-762E-44D1-843D-E17F97052FDB}" type="presParOf" srcId="{2EA1F99E-85C8-4EB6-A762-A0BD0BBF1E09}" destId="{EA2060EB-3EFD-4521-B2FD-0476AE1E00F6}" srcOrd="1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BB1B7-BD5C-4B0A-8B15-10D046997E30}" type="doc">
      <dgm:prSet loTypeId="urn:microsoft.com/office/officeart/2005/8/layout/vList3#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3FD649D4-38F0-4FE3-A3F5-655FB0D4E748}">
      <dgm:prSet phldrT="[Texto]"/>
      <dgm:spPr/>
      <dgm:t>
        <a:bodyPr/>
        <a:lstStyle/>
        <a:p>
          <a:pPr algn="just">
            <a:buFont typeface="Wingdings" panose="05000000000000000000" pitchFamily="2" charset="2"/>
            <a:buChar char="Ø"/>
          </a:pPr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El Programa Nacional de Convivencia Escolar (PNCE) es una iniciativa de la Secretaría de Educación Pública (SEP), implementada a través de la Subsecretaría de Educación Básica (SEB) desde el año 2016 como Programa Nacional. </a:t>
          </a:r>
          <a:endParaRPr lang="es-MX" dirty="0"/>
        </a:p>
      </dgm:t>
    </dgm:pt>
    <dgm:pt modelId="{0A69F7E4-216D-42F3-9C92-C467472BDECD}" type="parTrans" cxnId="{C0EA4A6B-435C-40F9-B9BA-D7D253C7B7D6}">
      <dgm:prSet/>
      <dgm:spPr/>
      <dgm:t>
        <a:bodyPr/>
        <a:lstStyle/>
        <a:p>
          <a:pPr algn="just"/>
          <a:endParaRPr lang="es-MX"/>
        </a:p>
      </dgm:t>
    </dgm:pt>
    <dgm:pt modelId="{D04EE7FB-E13E-4CCA-A482-18E8C153E36E}" type="sibTrans" cxnId="{C0EA4A6B-435C-40F9-B9BA-D7D253C7B7D6}">
      <dgm:prSet/>
      <dgm:spPr/>
      <dgm:t>
        <a:bodyPr/>
        <a:lstStyle/>
        <a:p>
          <a:pPr algn="just"/>
          <a:endParaRPr lang="es-MX"/>
        </a:p>
      </dgm:t>
    </dgm:pt>
    <dgm:pt modelId="{12844C17-913D-4933-98F7-7C8569A6040E}">
      <dgm:prSet phldrT="[Texto]"/>
      <dgm:spPr/>
      <dgm:t>
        <a:bodyPr/>
        <a:lstStyle/>
        <a:p>
          <a:pPr algn="just">
            <a:buFont typeface="Wingdings" panose="05000000000000000000" pitchFamily="2" charset="2"/>
            <a:buChar char="Ø"/>
          </a:pPr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Está orientada a impulsar ambientes de relación y de convivencia favorables </a:t>
          </a:r>
          <a:r>
            <a:rPr lang="es-MX" dirty="0" smtClean="0">
              <a:latin typeface="Arial" panose="020B0604020202020204" pitchFamily="34" charset="0"/>
              <a:cs typeface="Arial" panose="020B0604020202020204" pitchFamily="34" charset="0"/>
            </a:rPr>
            <a:t>para la </a:t>
          </a:r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enseñanza y el aprendizaje.</a:t>
          </a:r>
          <a:endParaRPr lang="es-MX" dirty="0"/>
        </a:p>
      </dgm:t>
    </dgm:pt>
    <dgm:pt modelId="{8DC4326E-9A0B-42C2-BF43-851296E61D92}" type="parTrans" cxnId="{14F9EA6F-8679-46E1-8797-89D85D45566B}">
      <dgm:prSet/>
      <dgm:spPr/>
      <dgm:t>
        <a:bodyPr/>
        <a:lstStyle/>
        <a:p>
          <a:pPr algn="just"/>
          <a:endParaRPr lang="es-MX"/>
        </a:p>
      </dgm:t>
    </dgm:pt>
    <dgm:pt modelId="{949B51A3-94F9-4B67-93FD-9F85F9929F19}" type="sibTrans" cxnId="{14F9EA6F-8679-46E1-8797-89D85D45566B}">
      <dgm:prSet/>
      <dgm:spPr/>
      <dgm:t>
        <a:bodyPr/>
        <a:lstStyle/>
        <a:p>
          <a:pPr algn="just"/>
          <a:endParaRPr lang="es-MX"/>
        </a:p>
      </dgm:t>
    </dgm:pt>
    <dgm:pt modelId="{B1804CBE-1B14-4792-BE6F-212EA3935E2F}" type="pres">
      <dgm:prSet presAssocID="{590BB1B7-BD5C-4B0A-8B15-10D046997E3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C5DFCA-5A0E-4192-80F3-5C1450CDFF3A}" type="pres">
      <dgm:prSet presAssocID="{3FD649D4-38F0-4FE3-A3F5-655FB0D4E748}" presName="composite" presStyleCnt="0"/>
      <dgm:spPr/>
    </dgm:pt>
    <dgm:pt modelId="{330F0A4E-AB63-4A28-9138-D27964BE893E}" type="pres">
      <dgm:prSet presAssocID="{3FD649D4-38F0-4FE3-A3F5-655FB0D4E748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0101F72-4ADE-4A4D-975E-1BF7C710E39E}" type="pres">
      <dgm:prSet presAssocID="{3FD649D4-38F0-4FE3-A3F5-655FB0D4E74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D36CC5-D9BF-42F1-992D-4E919E43342A}" type="pres">
      <dgm:prSet presAssocID="{D04EE7FB-E13E-4CCA-A482-18E8C153E36E}" presName="spacing" presStyleCnt="0"/>
      <dgm:spPr/>
    </dgm:pt>
    <dgm:pt modelId="{8F94B147-45B3-493B-B09A-51B30EB0BB43}" type="pres">
      <dgm:prSet presAssocID="{12844C17-913D-4933-98F7-7C8569A6040E}" presName="composite" presStyleCnt="0"/>
      <dgm:spPr/>
    </dgm:pt>
    <dgm:pt modelId="{C3BF0F51-DCDE-4BD7-8DF7-A278554CAFA6}" type="pres">
      <dgm:prSet presAssocID="{12844C17-913D-4933-98F7-7C8569A6040E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ABB5BE4-24F5-4114-BC16-F1FAC8CEED3E}" type="pres">
      <dgm:prSet presAssocID="{12844C17-913D-4933-98F7-7C8569A6040E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D35B351-FD80-4A31-9E33-390AD4FA9DED}" type="presOf" srcId="{590BB1B7-BD5C-4B0A-8B15-10D046997E30}" destId="{B1804CBE-1B14-4792-BE6F-212EA3935E2F}" srcOrd="0" destOrd="0" presId="urn:microsoft.com/office/officeart/2005/8/layout/vList3#2"/>
    <dgm:cxn modelId="{14F9EA6F-8679-46E1-8797-89D85D45566B}" srcId="{590BB1B7-BD5C-4B0A-8B15-10D046997E30}" destId="{12844C17-913D-4933-98F7-7C8569A6040E}" srcOrd="1" destOrd="0" parTransId="{8DC4326E-9A0B-42C2-BF43-851296E61D92}" sibTransId="{949B51A3-94F9-4B67-93FD-9F85F9929F19}"/>
    <dgm:cxn modelId="{C0EA4A6B-435C-40F9-B9BA-D7D253C7B7D6}" srcId="{590BB1B7-BD5C-4B0A-8B15-10D046997E30}" destId="{3FD649D4-38F0-4FE3-A3F5-655FB0D4E748}" srcOrd="0" destOrd="0" parTransId="{0A69F7E4-216D-42F3-9C92-C467472BDECD}" sibTransId="{D04EE7FB-E13E-4CCA-A482-18E8C153E36E}"/>
    <dgm:cxn modelId="{DA9B1B1D-F954-49A3-9B15-BD30AC9CCEFF}" type="presOf" srcId="{3FD649D4-38F0-4FE3-A3F5-655FB0D4E748}" destId="{C0101F72-4ADE-4A4D-975E-1BF7C710E39E}" srcOrd="0" destOrd="0" presId="urn:microsoft.com/office/officeart/2005/8/layout/vList3#2"/>
    <dgm:cxn modelId="{63B4CFE8-809A-41A2-8BC5-0D6ABC63E55E}" type="presOf" srcId="{12844C17-913D-4933-98F7-7C8569A6040E}" destId="{2ABB5BE4-24F5-4114-BC16-F1FAC8CEED3E}" srcOrd="0" destOrd="0" presId="urn:microsoft.com/office/officeart/2005/8/layout/vList3#2"/>
    <dgm:cxn modelId="{4A9211C1-8F4D-42EA-8E1D-16FB13185EB9}" type="presParOf" srcId="{B1804CBE-1B14-4792-BE6F-212EA3935E2F}" destId="{04C5DFCA-5A0E-4192-80F3-5C1450CDFF3A}" srcOrd="0" destOrd="0" presId="urn:microsoft.com/office/officeart/2005/8/layout/vList3#2"/>
    <dgm:cxn modelId="{C2011EFB-5319-4B7C-974E-7CA087920D8F}" type="presParOf" srcId="{04C5DFCA-5A0E-4192-80F3-5C1450CDFF3A}" destId="{330F0A4E-AB63-4A28-9138-D27964BE893E}" srcOrd="0" destOrd="0" presId="urn:microsoft.com/office/officeart/2005/8/layout/vList3#2"/>
    <dgm:cxn modelId="{95140021-A3C6-42A2-B9A6-B872C7A5042D}" type="presParOf" srcId="{04C5DFCA-5A0E-4192-80F3-5C1450CDFF3A}" destId="{C0101F72-4ADE-4A4D-975E-1BF7C710E39E}" srcOrd="1" destOrd="0" presId="urn:microsoft.com/office/officeart/2005/8/layout/vList3#2"/>
    <dgm:cxn modelId="{DF166BE6-4F86-417E-B874-DD2B5A85A587}" type="presParOf" srcId="{B1804CBE-1B14-4792-BE6F-212EA3935E2F}" destId="{98D36CC5-D9BF-42F1-992D-4E919E43342A}" srcOrd="1" destOrd="0" presId="urn:microsoft.com/office/officeart/2005/8/layout/vList3#2"/>
    <dgm:cxn modelId="{697AA8DA-FA99-4174-B75B-FD00AED0B10C}" type="presParOf" srcId="{B1804CBE-1B14-4792-BE6F-212EA3935E2F}" destId="{8F94B147-45B3-493B-B09A-51B30EB0BB43}" srcOrd="2" destOrd="0" presId="urn:microsoft.com/office/officeart/2005/8/layout/vList3#2"/>
    <dgm:cxn modelId="{FCD0601E-13E9-4C91-A416-49EFEC07FB54}" type="presParOf" srcId="{8F94B147-45B3-493B-B09A-51B30EB0BB43}" destId="{C3BF0F51-DCDE-4BD7-8DF7-A278554CAFA6}" srcOrd="0" destOrd="0" presId="urn:microsoft.com/office/officeart/2005/8/layout/vList3#2"/>
    <dgm:cxn modelId="{731A28F0-5C07-4867-847E-4872082667CF}" type="presParOf" srcId="{8F94B147-45B3-493B-B09A-51B30EB0BB43}" destId="{2ABB5BE4-24F5-4114-BC16-F1FAC8CEED3E}" srcOrd="1" destOrd="0" presId="urn:microsoft.com/office/officeart/2005/8/layout/vList3#2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DA8051-B916-4FF4-B7E1-EC0425355196}" type="doc">
      <dgm:prSet loTypeId="urn:microsoft.com/office/officeart/2005/8/layout/vList3#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C49A276C-9EE6-429F-BF02-A36E020D3536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b="1" dirty="0"/>
            <a:t>Favorecer el establecimiento de ambientes de convivencia escolar armónica, pacífica e inclusiva </a:t>
          </a:r>
          <a:r>
            <a:rPr lang="es-MX" dirty="0"/>
            <a:t>que coadyuven a prevenir situaciones de acoso escolar en escuelas públicas de educación básica del Estado.</a:t>
          </a:r>
        </a:p>
      </dgm:t>
    </dgm:pt>
    <dgm:pt modelId="{D05823AA-7CE9-49F5-AADE-0C59BC219540}" type="parTrans" cxnId="{03F56ACC-3615-4A19-8035-C8838111322E}">
      <dgm:prSet/>
      <dgm:spPr/>
      <dgm:t>
        <a:bodyPr/>
        <a:lstStyle/>
        <a:p>
          <a:endParaRPr lang="es-MX"/>
        </a:p>
      </dgm:t>
    </dgm:pt>
    <dgm:pt modelId="{913BF677-128B-4C91-AE27-F8289DFDA737}" type="sibTrans" cxnId="{03F56ACC-3615-4A19-8035-C8838111322E}">
      <dgm:prSet/>
      <dgm:spPr/>
      <dgm:t>
        <a:bodyPr/>
        <a:lstStyle/>
        <a:p>
          <a:endParaRPr lang="es-MX"/>
        </a:p>
      </dgm:t>
    </dgm:pt>
    <dgm:pt modelId="{E42948FB-92F1-4EE0-9B81-2837A730BFD2}" type="pres">
      <dgm:prSet presAssocID="{5FDA8051-B916-4FF4-B7E1-EC042535519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45D4A9B-680B-47B4-B56A-F92AD4F84ACD}" type="pres">
      <dgm:prSet presAssocID="{C49A276C-9EE6-429F-BF02-A36E020D3536}" presName="composite" presStyleCnt="0"/>
      <dgm:spPr/>
    </dgm:pt>
    <dgm:pt modelId="{5E8A0AE8-F55B-46CE-B582-F698F46B7DA7}" type="pres">
      <dgm:prSet presAssocID="{C49A276C-9EE6-429F-BF02-A36E020D3536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2422C72-4989-41DB-B0FD-3ACF1470F7D2}" type="pres">
      <dgm:prSet presAssocID="{C49A276C-9EE6-429F-BF02-A36E020D353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3F56ACC-3615-4A19-8035-C8838111322E}" srcId="{5FDA8051-B916-4FF4-B7E1-EC0425355196}" destId="{C49A276C-9EE6-429F-BF02-A36E020D3536}" srcOrd="0" destOrd="0" parTransId="{D05823AA-7CE9-49F5-AADE-0C59BC219540}" sibTransId="{913BF677-128B-4C91-AE27-F8289DFDA737}"/>
    <dgm:cxn modelId="{592A2E3B-20E8-4D07-B778-2E06B9CB1DBB}" type="presOf" srcId="{C49A276C-9EE6-429F-BF02-A36E020D3536}" destId="{72422C72-4989-41DB-B0FD-3ACF1470F7D2}" srcOrd="0" destOrd="0" presId="urn:microsoft.com/office/officeart/2005/8/layout/vList3#4"/>
    <dgm:cxn modelId="{2718852B-8425-4F55-922D-CDB5820BC118}" type="presOf" srcId="{5FDA8051-B916-4FF4-B7E1-EC0425355196}" destId="{E42948FB-92F1-4EE0-9B81-2837A730BFD2}" srcOrd="0" destOrd="0" presId="urn:microsoft.com/office/officeart/2005/8/layout/vList3#4"/>
    <dgm:cxn modelId="{F99E9635-6F5D-42CE-A4FA-359628D2F019}" type="presParOf" srcId="{E42948FB-92F1-4EE0-9B81-2837A730BFD2}" destId="{B45D4A9B-680B-47B4-B56A-F92AD4F84ACD}" srcOrd="0" destOrd="0" presId="urn:microsoft.com/office/officeart/2005/8/layout/vList3#4"/>
    <dgm:cxn modelId="{E2A2909C-5CC4-4E37-9019-742A04D61C78}" type="presParOf" srcId="{B45D4A9B-680B-47B4-B56A-F92AD4F84ACD}" destId="{5E8A0AE8-F55B-46CE-B582-F698F46B7DA7}" srcOrd="0" destOrd="0" presId="urn:microsoft.com/office/officeart/2005/8/layout/vList3#4"/>
    <dgm:cxn modelId="{57FE364A-3311-42CD-939D-0D750609AE1C}" type="presParOf" srcId="{B45D4A9B-680B-47B4-B56A-F92AD4F84ACD}" destId="{72422C72-4989-41DB-B0FD-3ACF1470F7D2}" srcOrd="1" destOrd="0" presId="urn:microsoft.com/office/officeart/2005/8/layout/vList3#4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DA8051-B916-4FF4-B7E1-EC0425355196}" type="doc">
      <dgm:prSet loTypeId="urn:microsoft.com/office/officeart/2005/8/layout/vList3#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F503B7B-E4C4-4660-9C83-01810ACC6B6C}">
      <dgm:prSet phldrT="[Texto]"/>
      <dgm:spPr/>
      <dgm:t>
        <a:bodyPr/>
        <a:lstStyle/>
        <a:p>
          <a:pPr algn="just"/>
          <a:r>
            <a:rPr lang="es-MX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incorporan nuevos objetivos al Programa a fin de continuar favoreciendo los ambientes de aprendizaje escolar y la sana convivencia durante los cambios y adaptación ante la nueva normalidad.</a:t>
          </a:r>
          <a:endParaRPr lang="es-MX" dirty="0">
            <a:solidFill>
              <a:schemeClr val="tx1"/>
            </a:solidFill>
          </a:endParaRPr>
        </a:p>
      </dgm:t>
    </dgm:pt>
    <dgm:pt modelId="{9D2007E3-F1A3-4B00-AEAB-809F1D202EEF}" type="parTrans" cxnId="{718569C7-17CB-4BBE-A61B-50C7B66028B9}">
      <dgm:prSet/>
      <dgm:spPr/>
      <dgm:t>
        <a:bodyPr/>
        <a:lstStyle/>
        <a:p>
          <a:endParaRPr lang="es-MX"/>
        </a:p>
      </dgm:t>
    </dgm:pt>
    <dgm:pt modelId="{4154B792-03EE-4CFB-A25A-CEE02327BDF8}" type="sibTrans" cxnId="{718569C7-17CB-4BBE-A61B-50C7B66028B9}">
      <dgm:prSet/>
      <dgm:spPr/>
      <dgm:t>
        <a:bodyPr/>
        <a:lstStyle/>
        <a:p>
          <a:endParaRPr lang="es-MX"/>
        </a:p>
      </dgm:t>
    </dgm:pt>
    <dgm:pt modelId="{9E6035A5-87CA-49D6-93FC-A2EBE873E756}" type="pres">
      <dgm:prSet presAssocID="{5FDA8051-B916-4FF4-B7E1-EC042535519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A92FC57-5F02-4F05-89EE-D7B3944E6CF9}" type="pres">
      <dgm:prSet presAssocID="{8F503B7B-E4C4-4660-9C83-01810ACC6B6C}" presName="composite" presStyleCnt="0"/>
      <dgm:spPr/>
      <dgm:t>
        <a:bodyPr/>
        <a:lstStyle/>
        <a:p>
          <a:endParaRPr lang="es-MX"/>
        </a:p>
      </dgm:t>
    </dgm:pt>
    <dgm:pt modelId="{7D537AAF-8868-492A-8B5E-401460E99FFD}" type="pres">
      <dgm:prSet presAssocID="{8F503B7B-E4C4-4660-9C83-01810ACC6B6C}" presName="imgShp" presStyleLbl="fgImgPlace1" presStyleIdx="0" presStyleCnt="1" custScaleX="94114" custScaleY="85984" custLinFactNeighborX="-4274" custLinFactNeighborY="-319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51A8453-D50B-4644-B4A2-BE7AE1321692}" type="pres">
      <dgm:prSet presAssocID="{8F503B7B-E4C4-4660-9C83-01810ACC6B6C}" presName="txShp" presStyleLbl="node1" presStyleIdx="0" presStyleCnt="1" custScaleX="90873" custScaleY="82490" custLinFactNeighborX="-6421" custLinFactNeighborY="-332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5A022FE-3E39-4310-9B44-9743D458DDF6}" type="presOf" srcId="{8F503B7B-E4C4-4660-9C83-01810ACC6B6C}" destId="{051A8453-D50B-4644-B4A2-BE7AE1321692}" srcOrd="0" destOrd="0" presId="urn:microsoft.com/office/officeart/2005/8/layout/vList3#5"/>
    <dgm:cxn modelId="{697ABF48-2848-45B2-89C6-5AAFFFE6D956}" type="presOf" srcId="{5FDA8051-B916-4FF4-B7E1-EC0425355196}" destId="{9E6035A5-87CA-49D6-93FC-A2EBE873E756}" srcOrd="0" destOrd="0" presId="urn:microsoft.com/office/officeart/2005/8/layout/vList3#5"/>
    <dgm:cxn modelId="{718569C7-17CB-4BBE-A61B-50C7B66028B9}" srcId="{5FDA8051-B916-4FF4-B7E1-EC0425355196}" destId="{8F503B7B-E4C4-4660-9C83-01810ACC6B6C}" srcOrd="0" destOrd="0" parTransId="{9D2007E3-F1A3-4B00-AEAB-809F1D202EEF}" sibTransId="{4154B792-03EE-4CFB-A25A-CEE02327BDF8}"/>
    <dgm:cxn modelId="{E5B28234-B248-4D38-AB7A-9D1DA5061B17}" type="presParOf" srcId="{9E6035A5-87CA-49D6-93FC-A2EBE873E756}" destId="{8A92FC57-5F02-4F05-89EE-D7B3944E6CF9}" srcOrd="0" destOrd="0" presId="urn:microsoft.com/office/officeart/2005/8/layout/vList3#5"/>
    <dgm:cxn modelId="{43602A39-DA4E-482D-93DD-DB1DFC096B1C}" type="presParOf" srcId="{8A92FC57-5F02-4F05-89EE-D7B3944E6CF9}" destId="{7D537AAF-8868-492A-8B5E-401460E99FFD}" srcOrd="0" destOrd="0" presId="urn:microsoft.com/office/officeart/2005/8/layout/vList3#5"/>
    <dgm:cxn modelId="{26AAC2A9-652B-492A-AD39-C5F18377807A}" type="presParOf" srcId="{8A92FC57-5F02-4F05-89EE-D7B3944E6CF9}" destId="{051A8453-D50B-4644-B4A2-BE7AE1321692}" srcOrd="1" destOrd="0" presId="urn:microsoft.com/office/officeart/2005/8/layout/vList3#5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5EFDFD-DE67-40BC-B97A-C8D433AFA577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1E29288C-3249-4A5F-9519-A78566521EAF}">
      <dgm:prSet phldrT="[Texto]" custT="1"/>
      <dgm:spPr/>
      <dgm:t>
        <a:bodyPr/>
        <a:lstStyle/>
        <a:p>
          <a:pPr algn="ctr"/>
          <a:r>
            <a:rPr lang="es-MX" sz="2800" b="1" dirty="0" smtClean="0">
              <a:solidFill>
                <a:schemeClr val="tx1"/>
              </a:solidFill>
            </a:rPr>
            <a:t>Resiliencia </a:t>
          </a:r>
        </a:p>
        <a:p>
          <a:pPr algn="ctr"/>
          <a:r>
            <a:rPr lang="es-MX" sz="1800" dirty="0" smtClean="0">
              <a:solidFill>
                <a:schemeClr val="tx1"/>
              </a:solidFill>
            </a:rPr>
            <a:t>Capacidad para hacer uso de los recursos personales y las redes de apoyo disponibles, a fin de enfrentar diversas situaciones de riesgo.</a:t>
          </a:r>
          <a:endParaRPr lang="es-MX" sz="2800" b="1" dirty="0">
            <a:solidFill>
              <a:schemeClr val="tx1"/>
            </a:solidFill>
          </a:endParaRPr>
        </a:p>
      </dgm:t>
    </dgm:pt>
    <dgm:pt modelId="{22BF970A-E2A0-4E45-A8F7-93FED6544AD8}" type="parTrans" cxnId="{A56C12A6-7E69-4355-95B3-E758123EFAB8}">
      <dgm:prSet/>
      <dgm:spPr/>
      <dgm:t>
        <a:bodyPr/>
        <a:lstStyle/>
        <a:p>
          <a:endParaRPr lang="es-MX"/>
        </a:p>
      </dgm:t>
    </dgm:pt>
    <dgm:pt modelId="{1910A068-5AAA-4CD6-A1C9-1954ADC79188}" type="sibTrans" cxnId="{A56C12A6-7E69-4355-95B3-E758123EFAB8}">
      <dgm:prSet/>
      <dgm:spPr/>
      <dgm:t>
        <a:bodyPr/>
        <a:lstStyle/>
        <a:p>
          <a:endParaRPr lang="es-MX"/>
        </a:p>
      </dgm:t>
    </dgm:pt>
    <dgm:pt modelId="{278AA5E1-F835-417D-B19C-7776D9FDFCEA}">
      <dgm:prSet custT="1"/>
      <dgm:spPr/>
      <dgm:t>
        <a:bodyPr/>
        <a:lstStyle/>
        <a:p>
          <a:pPr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dirty="0" smtClean="0">
              <a:solidFill>
                <a:schemeClr val="tx1"/>
              </a:solidFill>
            </a:rPr>
            <a:t>Personas resilientes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600" dirty="0" smtClean="0">
              <a:solidFill>
                <a:schemeClr val="tx1"/>
              </a:solidFill>
              <a:latin typeface="+mn-lt"/>
            </a:rPr>
            <a:t>Son aquellas que a pesar de haber sido sometidas a factores de estrés, adversidad o pérdida, son capaces de recuperarse de estos eventos, orientando su vida por medio de un proyecto personal o de metas, que les permiten afrontar dichas situaciones, como obstáculos que hay que superar y continuar, para buscar su bienestar y el de los demás.</a:t>
          </a:r>
          <a:r>
            <a:rPr lang="es-MX" sz="1600" dirty="0" smtClean="0">
              <a:solidFill>
                <a:schemeClr val="tx1"/>
              </a:solidFill>
            </a:rPr>
            <a:t> </a:t>
          </a:r>
        </a:p>
        <a:p>
          <a:pPr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dirty="0" smtClean="0">
            <a:solidFill>
              <a:schemeClr val="tx1"/>
            </a:solidFill>
          </a:endParaRPr>
        </a:p>
      </dgm:t>
    </dgm:pt>
    <dgm:pt modelId="{2921A51C-0CF8-4AB1-84A1-0001F325325B}" type="parTrans" cxnId="{1BCECEBD-30EE-4CCB-84AE-3816DC28F9BF}">
      <dgm:prSet/>
      <dgm:spPr/>
      <dgm:t>
        <a:bodyPr/>
        <a:lstStyle/>
        <a:p>
          <a:endParaRPr lang="es-MX"/>
        </a:p>
      </dgm:t>
    </dgm:pt>
    <dgm:pt modelId="{B14FABD7-38E6-46E7-8EFB-F9D191D7917A}" type="sibTrans" cxnId="{1BCECEBD-30EE-4CCB-84AE-3816DC28F9BF}">
      <dgm:prSet/>
      <dgm:spPr/>
      <dgm:t>
        <a:bodyPr/>
        <a:lstStyle/>
        <a:p>
          <a:endParaRPr lang="es-MX"/>
        </a:p>
      </dgm:t>
    </dgm:pt>
    <dgm:pt modelId="{5C1D09E1-1AE3-4E1C-B75B-A684910DFBEC}" type="pres">
      <dgm:prSet presAssocID="{1D5EFDFD-DE67-40BC-B97A-C8D433AFA57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D06B34B-0EF0-435D-AB74-D7B565983F17}" type="pres">
      <dgm:prSet presAssocID="{1E29288C-3249-4A5F-9519-A78566521EAF}" presName="comp" presStyleCnt="0"/>
      <dgm:spPr/>
    </dgm:pt>
    <dgm:pt modelId="{4FA8DB3A-A320-4713-8E4B-D1E4791ABABB}" type="pres">
      <dgm:prSet presAssocID="{1E29288C-3249-4A5F-9519-A78566521EAF}" presName="rect2" presStyleLbl="node1" presStyleIdx="0" presStyleCnt="2" custScaleX="194454" custScaleY="162685" custLinFactNeighborX="28018" custLinFactNeighborY="204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297211E-793D-4332-A7A3-486102E2E674}" type="pres">
      <dgm:prSet presAssocID="{1E29288C-3249-4A5F-9519-A78566521EAF}" presName="rect1" presStyleLbl="lnNode1" presStyleIdx="0" presStyleCnt="2" custScaleX="180362" custScaleY="132120" custLinFactX="-12397" custLinFactNeighborX="-100000" custLinFactNeighborY="-540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8E5B138-5766-4B83-8160-A489420C01B7}" type="pres">
      <dgm:prSet presAssocID="{1910A068-5AAA-4CD6-A1C9-1954ADC79188}" presName="sibTrans" presStyleCnt="0"/>
      <dgm:spPr/>
    </dgm:pt>
    <dgm:pt modelId="{CB32C622-2F7C-4224-989F-5ABB6A7B765B}" type="pres">
      <dgm:prSet presAssocID="{278AA5E1-F835-417D-B19C-7776D9FDFCEA}" presName="comp" presStyleCnt="0"/>
      <dgm:spPr/>
    </dgm:pt>
    <dgm:pt modelId="{6082C501-35F1-4896-8779-BDF340ECE251}" type="pres">
      <dgm:prSet presAssocID="{278AA5E1-F835-417D-B19C-7776D9FDFCEA}" presName="rect2" presStyleLbl="node1" presStyleIdx="1" presStyleCnt="2" custScaleX="237756" custScaleY="221408" custLinFactNeighborX="-32081" custLinFactNeighborY="15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3AB8B46-3A65-4AB2-B933-CF8DE6089408}" type="pres">
      <dgm:prSet presAssocID="{278AA5E1-F835-417D-B19C-7776D9FDFCEA}" presName="rect1" presStyleLbl="lnNode1" presStyleIdx="1" presStyleCnt="2" custScaleX="134417" custScaleY="123438" custLinFactX="20618" custLinFactNeighborX="100000" custLinFactNeighborY="-12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BCECEBD-30EE-4CCB-84AE-3816DC28F9BF}" srcId="{1D5EFDFD-DE67-40BC-B97A-C8D433AFA577}" destId="{278AA5E1-F835-417D-B19C-7776D9FDFCEA}" srcOrd="1" destOrd="0" parTransId="{2921A51C-0CF8-4AB1-84A1-0001F325325B}" sibTransId="{B14FABD7-38E6-46E7-8EFB-F9D191D7917A}"/>
    <dgm:cxn modelId="{A56C12A6-7E69-4355-95B3-E758123EFAB8}" srcId="{1D5EFDFD-DE67-40BC-B97A-C8D433AFA577}" destId="{1E29288C-3249-4A5F-9519-A78566521EAF}" srcOrd="0" destOrd="0" parTransId="{22BF970A-E2A0-4E45-A8F7-93FED6544AD8}" sibTransId="{1910A068-5AAA-4CD6-A1C9-1954ADC79188}"/>
    <dgm:cxn modelId="{62E5AFEC-4520-43AA-A455-19921928E713}" type="presOf" srcId="{1D5EFDFD-DE67-40BC-B97A-C8D433AFA577}" destId="{5C1D09E1-1AE3-4E1C-B75B-A684910DFBEC}" srcOrd="0" destOrd="0" presId="urn:microsoft.com/office/officeart/2008/layout/AlternatingPictureBlocks"/>
    <dgm:cxn modelId="{030395B1-B211-4514-838A-C8E6272AF3F8}" type="presOf" srcId="{1E29288C-3249-4A5F-9519-A78566521EAF}" destId="{4FA8DB3A-A320-4713-8E4B-D1E4791ABABB}" srcOrd="0" destOrd="0" presId="urn:microsoft.com/office/officeart/2008/layout/AlternatingPictureBlocks"/>
    <dgm:cxn modelId="{98A6A403-233B-4A97-B007-1D79B003338F}" type="presOf" srcId="{278AA5E1-F835-417D-B19C-7776D9FDFCEA}" destId="{6082C501-35F1-4896-8779-BDF340ECE251}" srcOrd="0" destOrd="0" presId="urn:microsoft.com/office/officeart/2008/layout/AlternatingPictureBlocks"/>
    <dgm:cxn modelId="{71E33406-D1D8-4496-AF13-268CAC6A255D}" type="presParOf" srcId="{5C1D09E1-1AE3-4E1C-B75B-A684910DFBEC}" destId="{3D06B34B-0EF0-435D-AB74-D7B565983F17}" srcOrd="0" destOrd="0" presId="urn:microsoft.com/office/officeart/2008/layout/AlternatingPictureBlocks"/>
    <dgm:cxn modelId="{36427FD3-A240-4855-96F5-6390AEE5778C}" type="presParOf" srcId="{3D06B34B-0EF0-435D-AB74-D7B565983F17}" destId="{4FA8DB3A-A320-4713-8E4B-D1E4791ABABB}" srcOrd="0" destOrd="0" presId="urn:microsoft.com/office/officeart/2008/layout/AlternatingPictureBlocks"/>
    <dgm:cxn modelId="{DB3206E7-3F04-43C7-B0B0-8AEA4304557C}" type="presParOf" srcId="{3D06B34B-0EF0-435D-AB74-D7B565983F17}" destId="{B297211E-793D-4332-A7A3-486102E2E674}" srcOrd="1" destOrd="0" presId="urn:microsoft.com/office/officeart/2008/layout/AlternatingPictureBlocks"/>
    <dgm:cxn modelId="{C52766F3-0B08-4752-B6BB-7C469346CDF6}" type="presParOf" srcId="{5C1D09E1-1AE3-4E1C-B75B-A684910DFBEC}" destId="{38E5B138-5766-4B83-8160-A489420C01B7}" srcOrd="1" destOrd="0" presId="urn:microsoft.com/office/officeart/2008/layout/AlternatingPictureBlocks"/>
    <dgm:cxn modelId="{54B6E6F8-5863-4860-A110-627C8D83A552}" type="presParOf" srcId="{5C1D09E1-1AE3-4E1C-B75B-A684910DFBEC}" destId="{CB32C622-2F7C-4224-989F-5ABB6A7B765B}" srcOrd="2" destOrd="0" presId="urn:microsoft.com/office/officeart/2008/layout/AlternatingPictureBlocks"/>
    <dgm:cxn modelId="{8AF3B8FA-18E4-4D0F-9DA9-10F29666A662}" type="presParOf" srcId="{CB32C622-2F7C-4224-989F-5ABB6A7B765B}" destId="{6082C501-35F1-4896-8779-BDF340ECE251}" srcOrd="0" destOrd="0" presId="urn:microsoft.com/office/officeart/2008/layout/AlternatingPictureBlocks"/>
    <dgm:cxn modelId="{E10D8FB0-71FB-4255-929D-5DC299ECDACD}" type="presParOf" srcId="{CB32C622-2F7C-4224-989F-5ABB6A7B765B}" destId="{43AB8B46-3A65-4AB2-B933-CF8DE6089408}" srcOrd="1" destOrd="0" presId="urn:microsoft.com/office/officeart/2008/layout/AlternatingPictureBlocks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D37F62-E294-4622-9949-EE8639A72532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07904453-32A6-4218-8ED8-3D888995ADE3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Desarrollo de habilidades para la vida</a:t>
          </a:r>
          <a:endParaRPr lang="es-MX" b="1" dirty="0">
            <a:solidFill>
              <a:schemeClr val="tx1"/>
            </a:solidFill>
          </a:endParaRPr>
        </a:p>
      </dgm:t>
    </dgm:pt>
    <dgm:pt modelId="{BD618715-B0A4-42B9-8786-A00FE9A08F69}" type="parTrans" cxnId="{2955155F-77EF-429F-B17E-B194BCE9AD28}">
      <dgm:prSet/>
      <dgm:spPr/>
      <dgm:t>
        <a:bodyPr/>
        <a:lstStyle/>
        <a:p>
          <a:endParaRPr lang="es-MX"/>
        </a:p>
      </dgm:t>
    </dgm:pt>
    <dgm:pt modelId="{ED95525D-1029-448D-B268-EA550E793F59}" type="sibTrans" cxnId="{2955155F-77EF-429F-B17E-B194BCE9AD28}">
      <dgm:prSet/>
      <dgm:spPr/>
      <dgm:t>
        <a:bodyPr/>
        <a:lstStyle/>
        <a:p>
          <a:endParaRPr lang="es-MX"/>
        </a:p>
      </dgm:t>
    </dgm:pt>
    <dgm:pt modelId="{4C53B76E-151C-4371-B826-FB87025A3FF8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Acompañamiento familiar y docente</a:t>
          </a:r>
          <a:endParaRPr lang="es-MX" b="1" dirty="0">
            <a:solidFill>
              <a:schemeClr val="tx1"/>
            </a:solidFill>
          </a:endParaRPr>
        </a:p>
      </dgm:t>
    </dgm:pt>
    <dgm:pt modelId="{165ECC7A-18B8-472C-B9A2-C202D1BDFBC2}" type="parTrans" cxnId="{952C5F70-3D60-4F4F-BFC8-85DEE8D79199}">
      <dgm:prSet/>
      <dgm:spPr/>
      <dgm:t>
        <a:bodyPr/>
        <a:lstStyle/>
        <a:p>
          <a:endParaRPr lang="es-MX"/>
        </a:p>
      </dgm:t>
    </dgm:pt>
    <dgm:pt modelId="{5C1A139C-5C63-45EE-950D-5F25D13D39C7}" type="sibTrans" cxnId="{952C5F70-3D60-4F4F-BFC8-85DEE8D79199}">
      <dgm:prSet/>
      <dgm:spPr/>
      <dgm:t>
        <a:bodyPr/>
        <a:lstStyle/>
        <a:p>
          <a:endParaRPr lang="es-MX"/>
        </a:p>
      </dgm:t>
    </dgm:pt>
    <dgm:pt modelId="{8F26A15B-772B-4F44-A94C-543ED953F6B9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Participación Infantil y adolescente</a:t>
          </a:r>
          <a:endParaRPr lang="es-MX" b="1" dirty="0">
            <a:solidFill>
              <a:schemeClr val="tx1"/>
            </a:solidFill>
          </a:endParaRPr>
        </a:p>
      </dgm:t>
    </dgm:pt>
    <dgm:pt modelId="{9831C872-CD15-472D-8B63-2EF45AF6B851}" type="sibTrans" cxnId="{D132AC14-70B5-45F5-8575-7F0A4804E697}">
      <dgm:prSet/>
      <dgm:spPr/>
      <dgm:t>
        <a:bodyPr/>
        <a:lstStyle/>
        <a:p>
          <a:endParaRPr lang="es-MX"/>
        </a:p>
      </dgm:t>
    </dgm:pt>
    <dgm:pt modelId="{4E27F50E-7CD1-438E-8082-D72B5B2C9454}" type="parTrans" cxnId="{D132AC14-70B5-45F5-8575-7F0A4804E697}">
      <dgm:prSet/>
      <dgm:spPr/>
      <dgm:t>
        <a:bodyPr/>
        <a:lstStyle/>
        <a:p>
          <a:endParaRPr lang="es-MX"/>
        </a:p>
      </dgm:t>
    </dgm:pt>
    <dgm:pt modelId="{C6D07C00-815E-4D3A-AA30-E0343C1AFF80}" type="pres">
      <dgm:prSet presAssocID="{1FD37F62-E294-4622-9949-EE8639A7253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85D1FDA-92B2-4C87-B784-36A7F9D994E6}" type="pres">
      <dgm:prSet presAssocID="{8F26A15B-772B-4F44-A94C-543ED953F6B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A9AC1C-A9DD-480B-92CC-A9069CD2EB74}" type="pres">
      <dgm:prSet presAssocID="{8F26A15B-772B-4F44-A94C-543ED953F6B9}" presName="gear1srcNode" presStyleLbl="node1" presStyleIdx="0" presStyleCnt="3"/>
      <dgm:spPr/>
      <dgm:t>
        <a:bodyPr/>
        <a:lstStyle/>
        <a:p>
          <a:endParaRPr lang="es-MX"/>
        </a:p>
      </dgm:t>
    </dgm:pt>
    <dgm:pt modelId="{D9A3680A-60EB-4866-850C-F3A1A4CC8C67}" type="pres">
      <dgm:prSet presAssocID="{8F26A15B-772B-4F44-A94C-543ED953F6B9}" presName="gear1dstNode" presStyleLbl="node1" presStyleIdx="0" presStyleCnt="3"/>
      <dgm:spPr/>
      <dgm:t>
        <a:bodyPr/>
        <a:lstStyle/>
        <a:p>
          <a:endParaRPr lang="es-MX"/>
        </a:p>
      </dgm:t>
    </dgm:pt>
    <dgm:pt modelId="{9B195BE6-5A8D-43A2-8FBF-20D9C67944D4}" type="pres">
      <dgm:prSet presAssocID="{07904453-32A6-4218-8ED8-3D888995ADE3}" presName="gear2" presStyleLbl="node1" presStyleIdx="1" presStyleCnt="3" custScaleX="136938" custScaleY="117128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A14BE-F479-49E1-A167-64A9C9109681}" type="pres">
      <dgm:prSet presAssocID="{07904453-32A6-4218-8ED8-3D888995ADE3}" presName="gear2srcNode" presStyleLbl="node1" presStyleIdx="1" presStyleCnt="3"/>
      <dgm:spPr/>
      <dgm:t>
        <a:bodyPr/>
        <a:lstStyle/>
        <a:p>
          <a:endParaRPr lang="es-MX"/>
        </a:p>
      </dgm:t>
    </dgm:pt>
    <dgm:pt modelId="{54A6540F-4766-441B-89AD-85D7728B94B4}" type="pres">
      <dgm:prSet presAssocID="{07904453-32A6-4218-8ED8-3D888995ADE3}" presName="gear2dstNode" presStyleLbl="node1" presStyleIdx="1" presStyleCnt="3"/>
      <dgm:spPr/>
      <dgm:t>
        <a:bodyPr/>
        <a:lstStyle/>
        <a:p>
          <a:endParaRPr lang="es-MX"/>
        </a:p>
      </dgm:t>
    </dgm:pt>
    <dgm:pt modelId="{FD74F1C6-FEA4-4AA6-B83C-98B99A6136E4}" type="pres">
      <dgm:prSet presAssocID="{4C53B76E-151C-4371-B826-FB87025A3FF8}" presName="gear3" presStyleLbl="node1" presStyleIdx="2" presStyleCnt="3" custScaleX="136872" custScaleY="139066"/>
      <dgm:spPr/>
      <dgm:t>
        <a:bodyPr/>
        <a:lstStyle/>
        <a:p>
          <a:endParaRPr lang="es-MX"/>
        </a:p>
      </dgm:t>
    </dgm:pt>
    <dgm:pt modelId="{ECB237E9-DC9D-407D-9364-FA9B891F7D11}" type="pres">
      <dgm:prSet presAssocID="{4C53B76E-151C-4371-B826-FB87025A3FF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179C48-737A-4AF5-9EB8-17AFB95E989E}" type="pres">
      <dgm:prSet presAssocID="{4C53B76E-151C-4371-B826-FB87025A3FF8}" presName="gear3srcNode" presStyleLbl="node1" presStyleIdx="2" presStyleCnt="3"/>
      <dgm:spPr/>
      <dgm:t>
        <a:bodyPr/>
        <a:lstStyle/>
        <a:p>
          <a:endParaRPr lang="es-MX"/>
        </a:p>
      </dgm:t>
    </dgm:pt>
    <dgm:pt modelId="{B89172C2-4C3B-4201-B05E-A770B591A848}" type="pres">
      <dgm:prSet presAssocID="{4C53B76E-151C-4371-B826-FB87025A3FF8}" presName="gear3dstNode" presStyleLbl="node1" presStyleIdx="2" presStyleCnt="3"/>
      <dgm:spPr/>
      <dgm:t>
        <a:bodyPr/>
        <a:lstStyle/>
        <a:p>
          <a:endParaRPr lang="es-MX"/>
        </a:p>
      </dgm:t>
    </dgm:pt>
    <dgm:pt modelId="{C3869761-9AA4-4C35-98EB-DC8E4454673E}" type="pres">
      <dgm:prSet presAssocID="{9831C872-CD15-472D-8B63-2EF45AF6B851}" presName="connector1" presStyleLbl="sibTrans2D1" presStyleIdx="0" presStyleCnt="3" custScaleX="122290" custScaleY="114979"/>
      <dgm:spPr/>
      <dgm:t>
        <a:bodyPr/>
        <a:lstStyle/>
        <a:p>
          <a:endParaRPr lang="es-MX"/>
        </a:p>
      </dgm:t>
    </dgm:pt>
    <dgm:pt modelId="{F7B68BA4-F80C-4C17-96B7-50EA7175C6DD}" type="pres">
      <dgm:prSet presAssocID="{ED95525D-1029-448D-B268-EA550E793F59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3FE181B6-D6D8-437B-A7D0-BDC9CB4BE038}" type="pres">
      <dgm:prSet presAssocID="{5C1A139C-5C63-45EE-950D-5F25D13D39C7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96D4A79A-504C-4CA6-9785-202B8CC3E4C0}" type="presOf" srcId="{5C1A139C-5C63-45EE-950D-5F25D13D39C7}" destId="{3FE181B6-D6D8-437B-A7D0-BDC9CB4BE038}" srcOrd="0" destOrd="0" presId="urn:microsoft.com/office/officeart/2005/8/layout/gear1"/>
    <dgm:cxn modelId="{7E2CCF30-5594-4610-8009-663913FED09C}" type="presOf" srcId="{1FD37F62-E294-4622-9949-EE8639A72532}" destId="{C6D07C00-815E-4D3A-AA30-E0343C1AFF80}" srcOrd="0" destOrd="0" presId="urn:microsoft.com/office/officeart/2005/8/layout/gear1"/>
    <dgm:cxn modelId="{AF03CB2B-136D-4DEF-9D3D-2242E2E27379}" type="presOf" srcId="{8F26A15B-772B-4F44-A94C-543ED953F6B9}" destId="{E8A9AC1C-A9DD-480B-92CC-A9069CD2EB74}" srcOrd="1" destOrd="0" presId="urn:microsoft.com/office/officeart/2005/8/layout/gear1"/>
    <dgm:cxn modelId="{6F3D5820-A5C0-4704-B32A-DEDB6C1C76B4}" type="presOf" srcId="{4C53B76E-151C-4371-B826-FB87025A3FF8}" destId="{FD74F1C6-FEA4-4AA6-B83C-98B99A6136E4}" srcOrd="0" destOrd="0" presId="urn:microsoft.com/office/officeart/2005/8/layout/gear1"/>
    <dgm:cxn modelId="{952C5F70-3D60-4F4F-BFC8-85DEE8D79199}" srcId="{1FD37F62-E294-4622-9949-EE8639A72532}" destId="{4C53B76E-151C-4371-B826-FB87025A3FF8}" srcOrd="2" destOrd="0" parTransId="{165ECC7A-18B8-472C-B9A2-C202D1BDFBC2}" sibTransId="{5C1A139C-5C63-45EE-950D-5F25D13D39C7}"/>
    <dgm:cxn modelId="{0983420A-1BAD-477E-8C2C-F3AE707A61AC}" type="presOf" srcId="{07904453-32A6-4218-8ED8-3D888995ADE3}" destId="{670A14BE-F479-49E1-A167-64A9C9109681}" srcOrd="1" destOrd="0" presId="urn:microsoft.com/office/officeart/2005/8/layout/gear1"/>
    <dgm:cxn modelId="{86CC0962-2947-44E5-8B9F-8CD275B7291F}" type="presOf" srcId="{4C53B76E-151C-4371-B826-FB87025A3FF8}" destId="{B89172C2-4C3B-4201-B05E-A770B591A848}" srcOrd="3" destOrd="0" presId="urn:microsoft.com/office/officeart/2005/8/layout/gear1"/>
    <dgm:cxn modelId="{686333A3-93C5-49A0-8F46-E0A3446F28C3}" type="presOf" srcId="{4C53B76E-151C-4371-B826-FB87025A3FF8}" destId="{ECB237E9-DC9D-407D-9364-FA9B891F7D11}" srcOrd="1" destOrd="0" presId="urn:microsoft.com/office/officeart/2005/8/layout/gear1"/>
    <dgm:cxn modelId="{83353FEA-CEC5-48D9-B56E-A78868B0B761}" type="presOf" srcId="{07904453-32A6-4218-8ED8-3D888995ADE3}" destId="{54A6540F-4766-441B-89AD-85D7728B94B4}" srcOrd="2" destOrd="0" presId="urn:microsoft.com/office/officeart/2005/8/layout/gear1"/>
    <dgm:cxn modelId="{B27D586F-3730-4615-9975-08845B694814}" type="presOf" srcId="{8F26A15B-772B-4F44-A94C-543ED953F6B9}" destId="{485D1FDA-92B2-4C87-B784-36A7F9D994E6}" srcOrd="0" destOrd="0" presId="urn:microsoft.com/office/officeart/2005/8/layout/gear1"/>
    <dgm:cxn modelId="{A1C61E8D-478A-4D81-AC26-856E4572338C}" type="presOf" srcId="{9831C872-CD15-472D-8B63-2EF45AF6B851}" destId="{C3869761-9AA4-4C35-98EB-DC8E4454673E}" srcOrd="0" destOrd="0" presId="urn:microsoft.com/office/officeart/2005/8/layout/gear1"/>
    <dgm:cxn modelId="{6DBCFC29-D1C2-4B5E-95EF-85D7BC95DD7A}" type="presOf" srcId="{4C53B76E-151C-4371-B826-FB87025A3FF8}" destId="{2E179C48-737A-4AF5-9EB8-17AFB95E989E}" srcOrd="2" destOrd="0" presId="urn:microsoft.com/office/officeart/2005/8/layout/gear1"/>
    <dgm:cxn modelId="{98CA1F56-CA2D-4C08-8BFF-7B536B084033}" type="presOf" srcId="{8F26A15B-772B-4F44-A94C-543ED953F6B9}" destId="{D9A3680A-60EB-4866-850C-F3A1A4CC8C67}" srcOrd="2" destOrd="0" presId="urn:microsoft.com/office/officeart/2005/8/layout/gear1"/>
    <dgm:cxn modelId="{8DB86D0C-798A-4089-9F94-DE67A88263DD}" type="presOf" srcId="{07904453-32A6-4218-8ED8-3D888995ADE3}" destId="{9B195BE6-5A8D-43A2-8FBF-20D9C67944D4}" srcOrd="0" destOrd="0" presId="urn:microsoft.com/office/officeart/2005/8/layout/gear1"/>
    <dgm:cxn modelId="{2955155F-77EF-429F-B17E-B194BCE9AD28}" srcId="{1FD37F62-E294-4622-9949-EE8639A72532}" destId="{07904453-32A6-4218-8ED8-3D888995ADE3}" srcOrd="1" destOrd="0" parTransId="{BD618715-B0A4-42B9-8786-A00FE9A08F69}" sibTransId="{ED95525D-1029-448D-B268-EA550E793F59}"/>
    <dgm:cxn modelId="{E888A658-ED3D-471E-9156-17D60E116A28}" type="presOf" srcId="{ED95525D-1029-448D-B268-EA550E793F59}" destId="{F7B68BA4-F80C-4C17-96B7-50EA7175C6DD}" srcOrd="0" destOrd="0" presId="urn:microsoft.com/office/officeart/2005/8/layout/gear1"/>
    <dgm:cxn modelId="{D132AC14-70B5-45F5-8575-7F0A4804E697}" srcId="{1FD37F62-E294-4622-9949-EE8639A72532}" destId="{8F26A15B-772B-4F44-A94C-543ED953F6B9}" srcOrd="0" destOrd="0" parTransId="{4E27F50E-7CD1-438E-8082-D72B5B2C9454}" sibTransId="{9831C872-CD15-472D-8B63-2EF45AF6B851}"/>
    <dgm:cxn modelId="{30C850FA-7CC0-406D-9E48-8EB04F866E19}" type="presParOf" srcId="{C6D07C00-815E-4D3A-AA30-E0343C1AFF80}" destId="{485D1FDA-92B2-4C87-B784-36A7F9D994E6}" srcOrd="0" destOrd="0" presId="urn:microsoft.com/office/officeart/2005/8/layout/gear1"/>
    <dgm:cxn modelId="{B142776E-EA10-4ABF-B7A9-4DC234551909}" type="presParOf" srcId="{C6D07C00-815E-4D3A-AA30-E0343C1AFF80}" destId="{E8A9AC1C-A9DD-480B-92CC-A9069CD2EB74}" srcOrd="1" destOrd="0" presId="urn:microsoft.com/office/officeart/2005/8/layout/gear1"/>
    <dgm:cxn modelId="{BD5036CF-698C-4DD4-81EC-E08A8558BE2B}" type="presParOf" srcId="{C6D07C00-815E-4D3A-AA30-E0343C1AFF80}" destId="{D9A3680A-60EB-4866-850C-F3A1A4CC8C67}" srcOrd="2" destOrd="0" presId="urn:microsoft.com/office/officeart/2005/8/layout/gear1"/>
    <dgm:cxn modelId="{8D4C378E-2DB4-49C7-8B4D-B758E64357D9}" type="presParOf" srcId="{C6D07C00-815E-4D3A-AA30-E0343C1AFF80}" destId="{9B195BE6-5A8D-43A2-8FBF-20D9C67944D4}" srcOrd="3" destOrd="0" presId="urn:microsoft.com/office/officeart/2005/8/layout/gear1"/>
    <dgm:cxn modelId="{A171D282-221C-4ECC-A21F-66FF7FE771C8}" type="presParOf" srcId="{C6D07C00-815E-4D3A-AA30-E0343C1AFF80}" destId="{670A14BE-F479-49E1-A167-64A9C9109681}" srcOrd="4" destOrd="0" presId="urn:microsoft.com/office/officeart/2005/8/layout/gear1"/>
    <dgm:cxn modelId="{83AFADDF-9223-4087-8BB5-77FD8FEF6C7D}" type="presParOf" srcId="{C6D07C00-815E-4D3A-AA30-E0343C1AFF80}" destId="{54A6540F-4766-441B-89AD-85D7728B94B4}" srcOrd="5" destOrd="0" presId="urn:microsoft.com/office/officeart/2005/8/layout/gear1"/>
    <dgm:cxn modelId="{4BC23366-E893-42E4-AB90-A7D8B003D833}" type="presParOf" srcId="{C6D07C00-815E-4D3A-AA30-E0343C1AFF80}" destId="{FD74F1C6-FEA4-4AA6-B83C-98B99A6136E4}" srcOrd="6" destOrd="0" presId="urn:microsoft.com/office/officeart/2005/8/layout/gear1"/>
    <dgm:cxn modelId="{0FC92F3D-6F77-493D-8F7C-6350FE75F77D}" type="presParOf" srcId="{C6D07C00-815E-4D3A-AA30-E0343C1AFF80}" destId="{ECB237E9-DC9D-407D-9364-FA9B891F7D11}" srcOrd="7" destOrd="0" presId="urn:microsoft.com/office/officeart/2005/8/layout/gear1"/>
    <dgm:cxn modelId="{2657745C-BAD1-4E25-B3D4-601A47828DC6}" type="presParOf" srcId="{C6D07C00-815E-4D3A-AA30-E0343C1AFF80}" destId="{2E179C48-737A-4AF5-9EB8-17AFB95E989E}" srcOrd="8" destOrd="0" presId="urn:microsoft.com/office/officeart/2005/8/layout/gear1"/>
    <dgm:cxn modelId="{9A121B8C-3907-47F1-A677-E9F88C33CC51}" type="presParOf" srcId="{C6D07C00-815E-4D3A-AA30-E0343C1AFF80}" destId="{B89172C2-4C3B-4201-B05E-A770B591A848}" srcOrd="9" destOrd="0" presId="urn:microsoft.com/office/officeart/2005/8/layout/gear1"/>
    <dgm:cxn modelId="{C0523CF0-44BB-4A83-BA83-E463A2D21562}" type="presParOf" srcId="{C6D07C00-815E-4D3A-AA30-E0343C1AFF80}" destId="{C3869761-9AA4-4C35-98EB-DC8E4454673E}" srcOrd="10" destOrd="0" presId="urn:microsoft.com/office/officeart/2005/8/layout/gear1"/>
    <dgm:cxn modelId="{33022AA2-A3B1-4ED2-BE59-1D5AB1395F94}" type="presParOf" srcId="{C6D07C00-815E-4D3A-AA30-E0343C1AFF80}" destId="{F7B68BA4-F80C-4C17-96B7-50EA7175C6DD}" srcOrd="11" destOrd="0" presId="urn:microsoft.com/office/officeart/2005/8/layout/gear1"/>
    <dgm:cxn modelId="{83257ED9-9ADA-4665-A234-F12A5C32C798}" type="presParOf" srcId="{C6D07C00-815E-4D3A-AA30-E0343C1AFF80}" destId="{3FE181B6-D6D8-437B-A7D0-BDC9CB4BE038}" srcOrd="12" destOrd="0" presId="urn:microsoft.com/office/officeart/2005/8/layout/gear1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26FC7D-1558-42D9-9252-85C972FF5D9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A96D844-EB52-49B3-91E7-0B849C9D3ABE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Infografía de Cultura de Paz y/o Entornos Escolares Seguros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664C3-147A-411A-A44C-F203B464FBED}" type="parTrans" cxnId="{A679B64B-C0CB-4A76-8F4A-3D3DEB4B7F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5BFBD-EC72-48A2-A379-F45AE69C86D1}" type="sibTrans" cxnId="{A679B64B-C0CB-4A76-8F4A-3D3DEB4B7F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34026-98A7-4BF1-8DD6-43D1A8D58673}">
      <dgm:prSet phldrT="[Texto]" custT="1"/>
      <dgm:spPr/>
      <dgm:t>
        <a:bodyPr/>
        <a:lstStyle/>
        <a:p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*Fichero “Promover la Cultura de Paz en y desde nuestra escuela”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036C-C34F-4067-9DB2-59C547292260}" type="parTrans" cxnId="{31113F4A-2757-45A8-8788-576296AA074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20DA0-45E6-4C59-B258-288400DFC6BE}" type="sibTrans" cxnId="{31113F4A-2757-45A8-8788-576296AA074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48C0F-99CF-4DFE-88B4-345A3B738166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La escuela como espacio de participación infantil y adolescente para la formación ciudadana (formato digital)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61C92-15E7-4B04-9E47-D7F8AE4E2C3F}" type="parTrans" cxnId="{6EE8FC2B-850C-4566-8F50-F28A9BFD0EA4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2EF99-47C7-4DAE-8380-9960CB4F2F8D}" type="sibTrans" cxnId="{6EE8FC2B-850C-4566-8F50-F28A9BFD0EA4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1611F-A91B-462F-9F1F-8EE62D3F6EAC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Cuadernos de trabajo y guía para docente (acervo bibliográfico y de apoyo)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6AFCB-7635-4BED-B65C-CA80058AA77F}" type="parTrans" cxnId="{68FC5D2B-CC85-4B0E-BBAC-E2F1E076A6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F70C1-B1EF-454F-A8FC-605A7939A0A2}" type="sibTrans" cxnId="{68FC5D2B-CC85-4B0E-BBAC-E2F1E076A6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9ACA7-EF01-430C-B152-C3390A595B30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Folleto para la resolución pacífica de conflictos (formato digital)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BF0C3-EF26-42AF-8F34-2E18832DA1EB}" type="parTrans" cxnId="{F8D566D9-C67C-4A92-A873-239281AEC2E3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2D2E0-6F2C-4EAC-8A18-168A29B49E7D}" type="sibTrans" cxnId="{F8D566D9-C67C-4A92-A873-239281AEC2E3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BDB-FEAC-43CF-BA68-20073ED357F0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Documento para el Establecimiento de Entornos Escolares Seguros.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C8FD06-7F36-4AB6-9FB4-049722EA8BA9}" type="sibTrans" cxnId="{8EAE6B79-5D34-4FA7-AA66-460C8DB1EAD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B15D8-84E2-45F3-B168-4555E6524BF3}" type="parTrans" cxnId="{8EAE6B79-5D34-4FA7-AA66-460C8DB1EAD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96B5A7-F481-4F53-80F4-5F5F6A44BBE8}">
      <dgm:prSet phldrT="[Texto]" custT="1"/>
      <dgm:spPr/>
      <dgm:t>
        <a:bodyPr anchor="ctr"/>
        <a:lstStyle/>
        <a:p>
          <a:pPr algn="ctr"/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Paquete </a:t>
          </a:r>
          <a:r>
            <a:rPr lang="es-MX" sz="2000" b="1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es-MX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97669-9BD2-4944-BC93-D8D034099B3C}" type="sibTrans" cxnId="{934459ED-0BE9-4655-A2F7-D0AE735AC7CC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C76861-787E-43BA-A6CD-6B3A1CA2E88E}" type="parTrans" cxnId="{934459ED-0BE9-4655-A2F7-D0AE735AC7CC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0D729-2731-4F5A-89D9-A196C0454361}" type="pres">
      <dgm:prSet presAssocID="{BD26FC7D-1558-42D9-9252-85C972FF5D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AE3DD2F-3457-4B97-9253-1284DA93DE51}" type="pres">
      <dgm:prSet presAssocID="{6696B5A7-F481-4F53-80F4-5F5F6A44BBE8}" presName="thickLine" presStyleLbl="alignNode1" presStyleIdx="0" presStyleCnt="1"/>
      <dgm:spPr/>
      <dgm:t>
        <a:bodyPr/>
        <a:lstStyle/>
        <a:p>
          <a:endParaRPr lang="es-MX"/>
        </a:p>
      </dgm:t>
    </dgm:pt>
    <dgm:pt modelId="{AC911513-5A8F-45EB-ABB9-8076B7A6EF90}" type="pres">
      <dgm:prSet presAssocID="{6696B5A7-F481-4F53-80F4-5F5F6A44BBE8}" presName="horz1" presStyleCnt="0"/>
      <dgm:spPr/>
      <dgm:t>
        <a:bodyPr/>
        <a:lstStyle/>
        <a:p>
          <a:endParaRPr lang="es-MX"/>
        </a:p>
      </dgm:t>
    </dgm:pt>
    <dgm:pt modelId="{3D53435D-010A-4292-8411-58D65C712842}" type="pres">
      <dgm:prSet presAssocID="{6696B5A7-F481-4F53-80F4-5F5F6A44BBE8}" presName="tx1" presStyleLbl="revTx" presStyleIdx="0" presStyleCnt="7" custScaleX="140388"/>
      <dgm:spPr/>
      <dgm:t>
        <a:bodyPr/>
        <a:lstStyle/>
        <a:p>
          <a:endParaRPr lang="es-ES"/>
        </a:p>
      </dgm:t>
    </dgm:pt>
    <dgm:pt modelId="{F44F79C4-6530-4CFA-BACF-F5FFFAB94750}" type="pres">
      <dgm:prSet presAssocID="{6696B5A7-F481-4F53-80F4-5F5F6A44BBE8}" presName="vert1" presStyleCnt="0"/>
      <dgm:spPr/>
      <dgm:t>
        <a:bodyPr/>
        <a:lstStyle/>
        <a:p>
          <a:endParaRPr lang="es-MX"/>
        </a:p>
      </dgm:t>
    </dgm:pt>
    <dgm:pt modelId="{3E21F185-9572-49E7-9DC7-C1EF231B16A3}" type="pres">
      <dgm:prSet presAssocID="{65E78BDB-FEAC-43CF-BA68-20073ED357F0}" presName="vertSpace2a" presStyleCnt="0"/>
      <dgm:spPr/>
      <dgm:t>
        <a:bodyPr/>
        <a:lstStyle/>
        <a:p>
          <a:endParaRPr lang="es-MX"/>
        </a:p>
      </dgm:t>
    </dgm:pt>
    <dgm:pt modelId="{76398F7E-EAB2-48C4-BA4E-DAD4F543628E}" type="pres">
      <dgm:prSet presAssocID="{65E78BDB-FEAC-43CF-BA68-20073ED357F0}" presName="horz2" presStyleCnt="0"/>
      <dgm:spPr/>
      <dgm:t>
        <a:bodyPr/>
        <a:lstStyle/>
        <a:p>
          <a:endParaRPr lang="es-MX"/>
        </a:p>
      </dgm:t>
    </dgm:pt>
    <dgm:pt modelId="{07A567E6-4326-4B16-A67A-BDFBC6D83D16}" type="pres">
      <dgm:prSet presAssocID="{65E78BDB-FEAC-43CF-BA68-20073ED357F0}" presName="horzSpace2" presStyleCnt="0"/>
      <dgm:spPr/>
      <dgm:t>
        <a:bodyPr/>
        <a:lstStyle/>
        <a:p>
          <a:endParaRPr lang="es-MX"/>
        </a:p>
      </dgm:t>
    </dgm:pt>
    <dgm:pt modelId="{F2D76705-BEE4-40E9-932D-AF135604DEAD}" type="pres">
      <dgm:prSet presAssocID="{65E78BDB-FEAC-43CF-BA68-20073ED357F0}" presName="tx2" presStyleLbl="revTx" presStyleIdx="1" presStyleCnt="7" custScaleY="48390" custLinFactNeighborX="-6163" custLinFactNeighborY="-4439"/>
      <dgm:spPr/>
      <dgm:t>
        <a:bodyPr/>
        <a:lstStyle/>
        <a:p>
          <a:endParaRPr lang="es-ES"/>
        </a:p>
      </dgm:t>
    </dgm:pt>
    <dgm:pt modelId="{93D9F4DE-F386-49FF-9A09-1C4AEF3F0135}" type="pres">
      <dgm:prSet presAssocID="{65E78BDB-FEAC-43CF-BA68-20073ED357F0}" presName="vert2" presStyleCnt="0"/>
      <dgm:spPr/>
      <dgm:t>
        <a:bodyPr/>
        <a:lstStyle/>
        <a:p>
          <a:endParaRPr lang="es-MX"/>
        </a:p>
      </dgm:t>
    </dgm:pt>
    <dgm:pt modelId="{7D91EFFC-CEAC-453B-88C6-7C15C60DC603}" type="pres">
      <dgm:prSet presAssocID="{65E78BDB-FEAC-43CF-BA68-20073ED357F0}" presName="thinLine2b" presStyleLbl="callout" presStyleIdx="0" presStyleCnt="6"/>
      <dgm:spPr/>
      <dgm:t>
        <a:bodyPr/>
        <a:lstStyle/>
        <a:p>
          <a:endParaRPr lang="es-MX"/>
        </a:p>
      </dgm:t>
    </dgm:pt>
    <dgm:pt modelId="{B982BA5A-DAA4-4837-995E-0AED7757AAB8}" type="pres">
      <dgm:prSet presAssocID="{65E78BDB-FEAC-43CF-BA68-20073ED357F0}" presName="vertSpace2b" presStyleCnt="0"/>
      <dgm:spPr/>
      <dgm:t>
        <a:bodyPr/>
        <a:lstStyle/>
        <a:p>
          <a:endParaRPr lang="es-MX"/>
        </a:p>
      </dgm:t>
    </dgm:pt>
    <dgm:pt modelId="{33987AC6-9907-488B-BC68-965150FB7C91}" type="pres">
      <dgm:prSet presAssocID="{2A96D844-EB52-49B3-91E7-0B849C9D3ABE}" presName="horz2" presStyleCnt="0"/>
      <dgm:spPr/>
      <dgm:t>
        <a:bodyPr/>
        <a:lstStyle/>
        <a:p>
          <a:endParaRPr lang="es-MX"/>
        </a:p>
      </dgm:t>
    </dgm:pt>
    <dgm:pt modelId="{5821050B-3607-480A-A844-D7DD035F23E4}" type="pres">
      <dgm:prSet presAssocID="{2A96D844-EB52-49B3-91E7-0B849C9D3ABE}" presName="horzSpace2" presStyleCnt="0"/>
      <dgm:spPr/>
      <dgm:t>
        <a:bodyPr/>
        <a:lstStyle/>
        <a:p>
          <a:endParaRPr lang="es-MX"/>
        </a:p>
      </dgm:t>
    </dgm:pt>
    <dgm:pt modelId="{2C834DBE-EF77-4618-89B0-D43B31B9E7BE}" type="pres">
      <dgm:prSet presAssocID="{2A96D844-EB52-49B3-91E7-0B849C9D3ABE}" presName="tx2" presStyleLbl="revTx" presStyleIdx="2" presStyleCnt="7" custScaleY="43077" custLinFactNeighborX="-5712" custLinFactNeighborY="0"/>
      <dgm:spPr/>
      <dgm:t>
        <a:bodyPr/>
        <a:lstStyle/>
        <a:p>
          <a:endParaRPr lang="es-ES"/>
        </a:p>
      </dgm:t>
    </dgm:pt>
    <dgm:pt modelId="{AE98556A-AA8D-4086-B282-A4554F79CAB1}" type="pres">
      <dgm:prSet presAssocID="{2A96D844-EB52-49B3-91E7-0B849C9D3ABE}" presName="vert2" presStyleCnt="0"/>
      <dgm:spPr/>
      <dgm:t>
        <a:bodyPr/>
        <a:lstStyle/>
        <a:p>
          <a:endParaRPr lang="es-MX"/>
        </a:p>
      </dgm:t>
    </dgm:pt>
    <dgm:pt modelId="{F4798F66-B281-4C83-B586-63D2270C21DA}" type="pres">
      <dgm:prSet presAssocID="{2A96D844-EB52-49B3-91E7-0B849C9D3ABE}" presName="thinLine2b" presStyleLbl="callout" presStyleIdx="1" presStyleCnt="6"/>
      <dgm:spPr/>
      <dgm:t>
        <a:bodyPr/>
        <a:lstStyle/>
        <a:p>
          <a:endParaRPr lang="es-MX"/>
        </a:p>
      </dgm:t>
    </dgm:pt>
    <dgm:pt modelId="{23108063-E1D7-4E2F-B632-853F5E88D461}" type="pres">
      <dgm:prSet presAssocID="{2A96D844-EB52-49B3-91E7-0B849C9D3ABE}" presName="vertSpace2b" presStyleCnt="0"/>
      <dgm:spPr/>
      <dgm:t>
        <a:bodyPr/>
        <a:lstStyle/>
        <a:p>
          <a:endParaRPr lang="es-MX"/>
        </a:p>
      </dgm:t>
    </dgm:pt>
    <dgm:pt modelId="{BC2DEE0A-D9C7-4E83-8C8A-2CE1A6FFB3B1}" type="pres">
      <dgm:prSet presAssocID="{C4834026-98A7-4BF1-8DD6-43D1A8D58673}" presName="horz2" presStyleCnt="0"/>
      <dgm:spPr/>
      <dgm:t>
        <a:bodyPr/>
        <a:lstStyle/>
        <a:p>
          <a:endParaRPr lang="es-MX"/>
        </a:p>
      </dgm:t>
    </dgm:pt>
    <dgm:pt modelId="{D9BD84B5-18C0-437F-B41D-E079CC8C688D}" type="pres">
      <dgm:prSet presAssocID="{C4834026-98A7-4BF1-8DD6-43D1A8D58673}" presName="horzSpace2" presStyleCnt="0"/>
      <dgm:spPr/>
      <dgm:t>
        <a:bodyPr/>
        <a:lstStyle/>
        <a:p>
          <a:endParaRPr lang="es-MX"/>
        </a:p>
      </dgm:t>
    </dgm:pt>
    <dgm:pt modelId="{B46586DC-87BE-459E-97B6-4F38D53F439A}" type="pres">
      <dgm:prSet presAssocID="{C4834026-98A7-4BF1-8DD6-43D1A8D58673}" presName="tx2" presStyleLbl="revTx" presStyleIdx="3" presStyleCnt="7" custScaleY="54877" custLinFactNeighborX="-5026" custLinFactNeighborY="3421"/>
      <dgm:spPr/>
      <dgm:t>
        <a:bodyPr/>
        <a:lstStyle/>
        <a:p>
          <a:endParaRPr lang="es-ES"/>
        </a:p>
      </dgm:t>
    </dgm:pt>
    <dgm:pt modelId="{E071E5A6-6136-40A5-83E4-766FB77EF360}" type="pres">
      <dgm:prSet presAssocID="{C4834026-98A7-4BF1-8DD6-43D1A8D58673}" presName="vert2" presStyleCnt="0"/>
      <dgm:spPr/>
      <dgm:t>
        <a:bodyPr/>
        <a:lstStyle/>
        <a:p>
          <a:endParaRPr lang="es-MX"/>
        </a:p>
      </dgm:t>
    </dgm:pt>
    <dgm:pt modelId="{5BBCAADC-2321-4840-A72D-CA2DE4791E76}" type="pres">
      <dgm:prSet presAssocID="{C4834026-98A7-4BF1-8DD6-43D1A8D58673}" presName="thinLine2b" presStyleLbl="callout" presStyleIdx="2" presStyleCnt="6"/>
      <dgm:spPr/>
      <dgm:t>
        <a:bodyPr/>
        <a:lstStyle/>
        <a:p>
          <a:endParaRPr lang="es-MX"/>
        </a:p>
      </dgm:t>
    </dgm:pt>
    <dgm:pt modelId="{7FCC7C03-3C17-44B2-B45E-99B15A4A9ED5}" type="pres">
      <dgm:prSet presAssocID="{C4834026-98A7-4BF1-8DD6-43D1A8D58673}" presName="vertSpace2b" presStyleCnt="0"/>
      <dgm:spPr/>
      <dgm:t>
        <a:bodyPr/>
        <a:lstStyle/>
        <a:p>
          <a:endParaRPr lang="es-MX"/>
        </a:p>
      </dgm:t>
    </dgm:pt>
    <dgm:pt modelId="{444B3C37-12F1-4E03-A038-131241929F92}" type="pres">
      <dgm:prSet presAssocID="{0A148C0F-99CF-4DFE-88B4-345A3B738166}" presName="horz2" presStyleCnt="0"/>
      <dgm:spPr/>
      <dgm:t>
        <a:bodyPr/>
        <a:lstStyle/>
        <a:p>
          <a:endParaRPr lang="es-MX"/>
        </a:p>
      </dgm:t>
    </dgm:pt>
    <dgm:pt modelId="{03E1F5C8-62E3-415A-88F9-24D9209F95FA}" type="pres">
      <dgm:prSet presAssocID="{0A148C0F-99CF-4DFE-88B4-345A3B738166}" presName="horzSpace2" presStyleCnt="0"/>
      <dgm:spPr/>
      <dgm:t>
        <a:bodyPr/>
        <a:lstStyle/>
        <a:p>
          <a:endParaRPr lang="es-MX"/>
        </a:p>
      </dgm:t>
    </dgm:pt>
    <dgm:pt modelId="{349C53A5-74D4-4573-8B80-68FE0A9376C4}" type="pres">
      <dgm:prSet presAssocID="{0A148C0F-99CF-4DFE-88B4-345A3B738166}" presName="tx2" presStyleLbl="revTx" presStyleIdx="4" presStyleCnt="7" custScaleY="56140" custLinFactNeighborX="-4113" custLinFactNeighborY="-2566"/>
      <dgm:spPr/>
      <dgm:t>
        <a:bodyPr/>
        <a:lstStyle/>
        <a:p>
          <a:endParaRPr lang="es-ES"/>
        </a:p>
      </dgm:t>
    </dgm:pt>
    <dgm:pt modelId="{98F5ACB4-5B37-4565-AFE0-D8FE56FCCA90}" type="pres">
      <dgm:prSet presAssocID="{0A148C0F-99CF-4DFE-88B4-345A3B738166}" presName="vert2" presStyleCnt="0"/>
      <dgm:spPr/>
      <dgm:t>
        <a:bodyPr/>
        <a:lstStyle/>
        <a:p>
          <a:endParaRPr lang="es-MX"/>
        </a:p>
      </dgm:t>
    </dgm:pt>
    <dgm:pt modelId="{A539BA0A-4F6D-4921-9C88-286EDEBB99BE}" type="pres">
      <dgm:prSet presAssocID="{0A148C0F-99CF-4DFE-88B4-345A3B738166}" presName="thinLine2b" presStyleLbl="callout" presStyleIdx="3" presStyleCnt="6"/>
      <dgm:spPr/>
      <dgm:t>
        <a:bodyPr/>
        <a:lstStyle/>
        <a:p>
          <a:endParaRPr lang="es-MX"/>
        </a:p>
      </dgm:t>
    </dgm:pt>
    <dgm:pt modelId="{9DCB8E36-A029-482D-854D-A9A618565DAC}" type="pres">
      <dgm:prSet presAssocID="{0A148C0F-99CF-4DFE-88B4-345A3B738166}" presName="vertSpace2b" presStyleCnt="0"/>
      <dgm:spPr/>
      <dgm:t>
        <a:bodyPr/>
        <a:lstStyle/>
        <a:p>
          <a:endParaRPr lang="es-MX"/>
        </a:p>
      </dgm:t>
    </dgm:pt>
    <dgm:pt modelId="{B7AC1E0D-D711-4E95-A67D-72AE50FE67CC}" type="pres">
      <dgm:prSet presAssocID="{6C31611F-A91B-462F-9F1F-8EE62D3F6EAC}" presName="horz2" presStyleCnt="0"/>
      <dgm:spPr/>
      <dgm:t>
        <a:bodyPr/>
        <a:lstStyle/>
        <a:p>
          <a:endParaRPr lang="es-MX"/>
        </a:p>
      </dgm:t>
    </dgm:pt>
    <dgm:pt modelId="{38376C46-4C79-4ECB-A5F3-92E0CD1B08BA}" type="pres">
      <dgm:prSet presAssocID="{6C31611F-A91B-462F-9F1F-8EE62D3F6EAC}" presName="horzSpace2" presStyleCnt="0"/>
      <dgm:spPr/>
      <dgm:t>
        <a:bodyPr/>
        <a:lstStyle/>
        <a:p>
          <a:endParaRPr lang="es-MX"/>
        </a:p>
      </dgm:t>
    </dgm:pt>
    <dgm:pt modelId="{C526DC7A-7426-4109-A812-5BA1D9596855}" type="pres">
      <dgm:prSet presAssocID="{6C31611F-A91B-462F-9F1F-8EE62D3F6EAC}" presName="tx2" presStyleLbl="revTx" presStyleIdx="5" presStyleCnt="7" custScaleY="38211" custLinFactNeighborX="-4362" custLinFactNeighborY="886"/>
      <dgm:spPr/>
      <dgm:t>
        <a:bodyPr/>
        <a:lstStyle/>
        <a:p>
          <a:endParaRPr lang="es-ES"/>
        </a:p>
      </dgm:t>
    </dgm:pt>
    <dgm:pt modelId="{9307F8C8-25E7-45E7-A3AC-A049A6C77760}" type="pres">
      <dgm:prSet presAssocID="{6C31611F-A91B-462F-9F1F-8EE62D3F6EAC}" presName="vert2" presStyleCnt="0"/>
      <dgm:spPr/>
      <dgm:t>
        <a:bodyPr/>
        <a:lstStyle/>
        <a:p>
          <a:endParaRPr lang="es-MX"/>
        </a:p>
      </dgm:t>
    </dgm:pt>
    <dgm:pt modelId="{B1941522-DE1C-45FC-9E45-F91C37BC1B82}" type="pres">
      <dgm:prSet presAssocID="{6C31611F-A91B-462F-9F1F-8EE62D3F6EAC}" presName="thinLine2b" presStyleLbl="callout" presStyleIdx="4" presStyleCnt="6"/>
      <dgm:spPr/>
      <dgm:t>
        <a:bodyPr/>
        <a:lstStyle/>
        <a:p>
          <a:endParaRPr lang="es-MX"/>
        </a:p>
      </dgm:t>
    </dgm:pt>
    <dgm:pt modelId="{D6140E53-3418-4C15-BC99-B3FA96D05915}" type="pres">
      <dgm:prSet presAssocID="{6C31611F-A91B-462F-9F1F-8EE62D3F6EAC}" presName="vertSpace2b" presStyleCnt="0"/>
      <dgm:spPr/>
      <dgm:t>
        <a:bodyPr/>
        <a:lstStyle/>
        <a:p>
          <a:endParaRPr lang="es-MX"/>
        </a:p>
      </dgm:t>
    </dgm:pt>
    <dgm:pt modelId="{B122CA8A-FAE1-4222-93B7-E48967CAD2B6}" type="pres">
      <dgm:prSet presAssocID="{F109ACA7-EF01-430C-B152-C3390A595B30}" presName="horz2" presStyleCnt="0"/>
      <dgm:spPr/>
      <dgm:t>
        <a:bodyPr/>
        <a:lstStyle/>
        <a:p>
          <a:endParaRPr lang="es-MX"/>
        </a:p>
      </dgm:t>
    </dgm:pt>
    <dgm:pt modelId="{5B21EE4E-BBE0-4D13-A26F-4ABCD877B131}" type="pres">
      <dgm:prSet presAssocID="{F109ACA7-EF01-430C-B152-C3390A595B30}" presName="horzSpace2" presStyleCnt="0"/>
      <dgm:spPr/>
      <dgm:t>
        <a:bodyPr/>
        <a:lstStyle/>
        <a:p>
          <a:endParaRPr lang="es-MX"/>
        </a:p>
      </dgm:t>
    </dgm:pt>
    <dgm:pt modelId="{7C1AE67C-8D14-4B19-8DA3-AE684D66F415}" type="pres">
      <dgm:prSet presAssocID="{F109ACA7-EF01-430C-B152-C3390A595B30}" presName="tx2" presStyleLbl="revTx" presStyleIdx="6" presStyleCnt="7" custScaleY="21261" custLinFactNeighborX="-3946"/>
      <dgm:spPr/>
      <dgm:t>
        <a:bodyPr/>
        <a:lstStyle/>
        <a:p>
          <a:endParaRPr lang="es-ES"/>
        </a:p>
      </dgm:t>
    </dgm:pt>
    <dgm:pt modelId="{2F1A9284-2A03-482B-982F-293712833526}" type="pres">
      <dgm:prSet presAssocID="{F109ACA7-EF01-430C-B152-C3390A595B30}" presName="vert2" presStyleCnt="0"/>
      <dgm:spPr/>
      <dgm:t>
        <a:bodyPr/>
        <a:lstStyle/>
        <a:p>
          <a:endParaRPr lang="es-MX"/>
        </a:p>
      </dgm:t>
    </dgm:pt>
    <dgm:pt modelId="{8DBC693C-3181-45A3-AB5C-116BFEF164F9}" type="pres">
      <dgm:prSet presAssocID="{F109ACA7-EF01-430C-B152-C3390A595B30}" presName="thinLine2b" presStyleLbl="callout" presStyleIdx="5" presStyleCnt="6"/>
      <dgm:spPr/>
      <dgm:t>
        <a:bodyPr/>
        <a:lstStyle/>
        <a:p>
          <a:endParaRPr lang="es-MX"/>
        </a:p>
      </dgm:t>
    </dgm:pt>
    <dgm:pt modelId="{EC253CF4-C559-4FC6-B0DD-0F6050E269A1}" type="pres">
      <dgm:prSet presAssocID="{F109ACA7-EF01-430C-B152-C3390A595B30}" presName="vertSpace2b" presStyleCnt="0"/>
      <dgm:spPr/>
      <dgm:t>
        <a:bodyPr/>
        <a:lstStyle/>
        <a:p>
          <a:endParaRPr lang="es-MX"/>
        </a:p>
      </dgm:t>
    </dgm:pt>
  </dgm:ptLst>
  <dgm:cxnLst>
    <dgm:cxn modelId="{B7686334-617C-4E23-B1FC-F8D52217F7A1}" type="presOf" srcId="{F109ACA7-EF01-430C-B152-C3390A595B30}" destId="{7C1AE67C-8D14-4B19-8DA3-AE684D66F415}" srcOrd="0" destOrd="0" presId="urn:microsoft.com/office/officeart/2008/layout/LinedList"/>
    <dgm:cxn modelId="{D6D9E63B-CC71-4985-ADE1-884F5620CA51}" type="presOf" srcId="{6C31611F-A91B-462F-9F1F-8EE62D3F6EAC}" destId="{C526DC7A-7426-4109-A812-5BA1D9596855}" srcOrd="0" destOrd="0" presId="urn:microsoft.com/office/officeart/2008/layout/LinedList"/>
    <dgm:cxn modelId="{8EAE6B79-5D34-4FA7-AA66-460C8DB1EADE}" srcId="{6696B5A7-F481-4F53-80F4-5F5F6A44BBE8}" destId="{65E78BDB-FEAC-43CF-BA68-20073ED357F0}" srcOrd="0" destOrd="0" parTransId="{3C4B15D8-84E2-45F3-B168-4555E6524BF3}" sibTransId="{4FC8FD06-7F36-4AB6-9FB4-049722EA8BA9}"/>
    <dgm:cxn modelId="{72D4AAA1-F383-4EE3-9C41-8406316FECC4}" type="presOf" srcId="{6696B5A7-F481-4F53-80F4-5F5F6A44BBE8}" destId="{3D53435D-010A-4292-8411-58D65C712842}" srcOrd="0" destOrd="0" presId="urn:microsoft.com/office/officeart/2008/layout/LinedList"/>
    <dgm:cxn modelId="{6EE8FC2B-850C-4566-8F50-F28A9BFD0EA4}" srcId="{6696B5A7-F481-4F53-80F4-5F5F6A44BBE8}" destId="{0A148C0F-99CF-4DFE-88B4-345A3B738166}" srcOrd="3" destOrd="0" parTransId="{55761C92-15E7-4B04-9E47-D7F8AE4E2C3F}" sibTransId="{CF72EF99-47C7-4DAE-8380-9960CB4F2F8D}"/>
    <dgm:cxn modelId="{934459ED-0BE9-4655-A2F7-D0AE735AC7CC}" srcId="{BD26FC7D-1558-42D9-9252-85C972FF5D9E}" destId="{6696B5A7-F481-4F53-80F4-5F5F6A44BBE8}" srcOrd="0" destOrd="0" parTransId="{B8C76861-787E-43BA-A6CD-6B3A1CA2E88E}" sibTransId="{F7897669-9BD2-4944-BC93-D8D034099B3C}"/>
    <dgm:cxn modelId="{68FC5D2B-CC85-4B0E-BBAC-E2F1E076A650}" srcId="{6696B5A7-F481-4F53-80F4-5F5F6A44BBE8}" destId="{6C31611F-A91B-462F-9F1F-8EE62D3F6EAC}" srcOrd="4" destOrd="0" parTransId="{8D06AFCB-7635-4BED-B65C-CA80058AA77F}" sibTransId="{58EF70C1-B1EF-454F-A8FC-605A7939A0A2}"/>
    <dgm:cxn modelId="{F8D566D9-C67C-4A92-A873-239281AEC2E3}" srcId="{6696B5A7-F481-4F53-80F4-5F5F6A44BBE8}" destId="{F109ACA7-EF01-430C-B152-C3390A595B30}" srcOrd="5" destOrd="0" parTransId="{CB6BF0C3-EF26-42AF-8F34-2E18832DA1EB}" sibTransId="{B652D2E0-6F2C-4EAC-8A18-168A29B49E7D}"/>
    <dgm:cxn modelId="{CC919FD9-E4F9-4348-8592-44C0F002A8DB}" type="presOf" srcId="{0A148C0F-99CF-4DFE-88B4-345A3B738166}" destId="{349C53A5-74D4-4573-8B80-68FE0A9376C4}" srcOrd="0" destOrd="0" presId="urn:microsoft.com/office/officeart/2008/layout/LinedList"/>
    <dgm:cxn modelId="{21284432-6C7C-4D1B-B32A-B768A644FAFE}" type="presOf" srcId="{2A96D844-EB52-49B3-91E7-0B849C9D3ABE}" destId="{2C834DBE-EF77-4618-89B0-D43B31B9E7BE}" srcOrd="0" destOrd="0" presId="urn:microsoft.com/office/officeart/2008/layout/LinedList"/>
    <dgm:cxn modelId="{254A1D46-7E72-4A73-A5BA-B5CF2939F3B0}" type="presOf" srcId="{C4834026-98A7-4BF1-8DD6-43D1A8D58673}" destId="{B46586DC-87BE-459E-97B6-4F38D53F439A}" srcOrd="0" destOrd="0" presId="urn:microsoft.com/office/officeart/2008/layout/LinedList"/>
    <dgm:cxn modelId="{F4737089-D249-4796-B488-7FD93CDE011D}" type="presOf" srcId="{BD26FC7D-1558-42D9-9252-85C972FF5D9E}" destId="{C020D729-2731-4F5A-89D9-A196C0454361}" srcOrd="0" destOrd="0" presId="urn:microsoft.com/office/officeart/2008/layout/LinedList"/>
    <dgm:cxn modelId="{A679B64B-C0CB-4A76-8F4A-3D3DEB4B7FF0}" srcId="{6696B5A7-F481-4F53-80F4-5F5F6A44BBE8}" destId="{2A96D844-EB52-49B3-91E7-0B849C9D3ABE}" srcOrd="1" destOrd="0" parTransId="{D3F664C3-147A-411A-A44C-F203B464FBED}" sibTransId="{1975BFBD-EC72-48A2-A379-F45AE69C86D1}"/>
    <dgm:cxn modelId="{0CEB4E40-0117-4844-B3FC-74FC15159315}" type="presOf" srcId="{65E78BDB-FEAC-43CF-BA68-20073ED357F0}" destId="{F2D76705-BEE4-40E9-932D-AF135604DEAD}" srcOrd="0" destOrd="0" presId="urn:microsoft.com/office/officeart/2008/layout/LinedList"/>
    <dgm:cxn modelId="{31113F4A-2757-45A8-8788-576296AA0742}" srcId="{6696B5A7-F481-4F53-80F4-5F5F6A44BBE8}" destId="{C4834026-98A7-4BF1-8DD6-43D1A8D58673}" srcOrd="2" destOrd="0" parTransId="{1C5E036C-C34F-4067-9DB2-59C547292260}" sibTransId="{E0120DA0-45E6-4C59-B258-288400DFC6BE}"/>
    <dgm:cxn modelId="{B00DFE0C-258B-4C18-BA65-19D440736F09}" type="presParOf" srcId="{C020D729-2731-4F5A-89D9-A196C0454361}" destId="{8AE3DD2F-3457-4B97-9253-1284DA93DE51}" srcOrd="0" destOrd="0" presId="urn:microsoft.com/office/officeart/2008/layout/LinedList"/>
    <dgm:cxn modelId="{04C75B07-7BC5-45F7-B18D-AA4C9EC53BCB}" type="presParOf" srcId="{C020D729-2731-4F5A-89D9-A196C0454361}" destId="{AC911513-5A8F-45EB-ABB9-8076B7A6EF90}" srcOrd="1" destOrd="0" presId="urn:microsoft.com/office/officeart/2008/layout/LinedList"/>
    <dgm:cxn modelId="{7E6F13AE-4B17-46D3-8683-5E88FBE817F4}" type="presParOf" srcId="{AC911513-5A8F-45EB-ABB9-8076B7A6EF90}" destId="{3D53435D-010A-4292-8411-58D65C712842}" srcOrd="0" destOrd="0" presId="urn:microsoft.com/office/officeart/2008/layout/LinedList"/>
    <dgm:cxn modelId="{51D3EE7B-4C0E-4679-BAEC-1E17B40D2996}" type="presParOf" srcId="{AC911513-5A8F-45EB-ABB9-8076B7A6EF90}" destId="{F44F79C4-6530-4CFA-BACF-F5FFFAB94750}" srcOrd="1" destOrd="0" presId="urn:microsoft.com/office/officeart/2008/layout/LinedList"/>
    <dgm:cxn modelId="{33C9697E-42C5-4D61-BFF2-DBAC8FD57372}" type="presParOf" srcId="{F44F79C4-6530-4CFA-BACF-F5FFFAB94750}" destId="{3E21F185-9572-49E7-9DC7-C1EF231B16A3}" srcOrd="0" destOrd="0" presId="urn:microsoft.com/office/officeart/2008/layout/LinedList"/>
    <dgm:cxn modelId="{A97A5ABA-3636-4688-9EB8-F7BE8D9020DE}" type="presParOf" srcId="{F44F79C4-6530-4CFA-BACF-F5FFFAB94750}" destId="{76398F7E-EAB2-48C4-BA4E-DAD4F543628E}" srcOrd="1" destOrd="0" presId="urn:microsoft.com/office/officeart/2008/layout/LinedList"/>
    <dgm:cxn modelId="{ECF91377-A587-4CB7-968A-5F372BDC09A6}" type="presParOf" srcId="{76398F7E-EAB2-48C4-BA4E-DAD4F543628E}" destId="{07A567E6-4326-4B16-A67A-BDFBC6D83D16}" srcOrd="0" destOrd="0" presId="urn:microsoft.com/office/officeart/2008/layout/LinedList"/>
    <dgm:cxn modelId="{906A41B4-E999-468A-8680-AFD85B30B44B}" type="presParOf" srcId="{76398F7E-EAB2-48C4-BA4E-DAD4F543628E}" destId="{F2D76705-BEE4-40E9-932D-AF135604DEAD}" srcOrd="1" destOrd="0" presId="urn:microsoft.com/office/officeart/2008/layout/LinedList"/>
    <dgm:cxn modelId="{D32A47CF-B28B-4C48-8853-A8F488519AA4}" type="presParOf" srcId="{76398F7E-EAB2-48C4-BA4E-DAD4F543628E}" destId="{93D9F4DE-F386-49FF-9A09-1C4AEF3F0135}" srcOrd="2" destOrd="0" presId="urn:microsoft.com/office/officeart/2008/layout/LinedList"/>
    <dgm:cxn modelId="{911C9DC9-1DBA-4628-ABD3-7C792E4BDDBA}" type="presParOf" srcId="{F44F79C4-6530-4CFA-BACF-F5FFFAB94750}" destId="{7D91EFFC-CEAC-453B-88C6-7C15C60DC603}" srcOrd="2" destOrd="0" presId="urn:microsoft.com/office/officeart/2008/layout/LinedList"/>
    <dgm:cxn modelId="{DC286E7F-B6D5-4099-9AB3-A0CCAE33D866}" type="presParOf" srcId="{F44F79C4-6530-4CFA-BACF-F5FFFAB94750}" destId="{B982BA5A-DAA4-4837-995E-0AED7757AAB8}" srcOrd="3" destOrd="0" presId="urn:microsoft.com/office/officeart/2008/layout/LinedList"/>
    <dgm:cxn modelId="{AEB57AB0-422F-4551-B883-E9701B9FA558}" type="presParOf" srcId="{F44F79C4-6530-4CFA-BACF-F5FFFAB94750}" destId="{33987AC6-9907-488B-BC68-965150FB7C91}" srcOrd="4" destOrd="0" presId="urn:microsoft.com/office/officeart/2008/layout/LinedList"/>
    <dgm:cxn modelId="{BC011882-B176-41C7-AFF9-AA64A4E4C7A2}" type="presParOf" srcId="{33987AC6-9907-488B-BC68-965150FB7C91}" destId="{5821050B-3607-480A-A844-D7DD035F23E4}" srcOrd="0" destOrd="0" presId="urn:microsoft.com/office/officeart/2008/layout/LinedList"/>
    <dgm:cxn modelId="{A385175D-66E3-4719-A96E-62756EC106C1}" type="presParOf" srcId="{33987AC6-9907-488B-BC68-965150FB7C91}" destId="{2C834DBE-EF77-4618-89B0-D43B31B9E7BE}" srcOrd="1" destOrd="0" presId="urn:microsoft.com/office/officeart/2008/layout/LinedList"/>
    <dgm:cxn modelId="{419CEDFF-8B76-4A6F-B09F-FFF95E261AC5}" type="presParOf" srcId="{33987AC6-9907-488B-BC68-965150FB7C91}" destId="{AE98556A-AA8D-4086-B282-A4554F79CAB1}" srcOrd="2" destOrd="0" presId="urn:microsoft.com/office/officeart/2008/layout/LinedList"/>
    <dgm:cxn modelId="{156845C0-8CCC-4AC7-A0E2-64C84FE2FF07}" type="presParOf" srcId="{F44F79C4-6530-4CFA-BACF-F5FFFAB94750}" destId="{F4798F66-B281-4C83-B586-63D2270C21DA}" srcOrd="5" destOrd="0" presId="urn:microsoft.com/office/officeart/2008/layout/LinedList"/>
    <dgm:cxn modelId="{307AFA46-8CA4-4539-9862-1BC9690BEAAD}" type="presParOf" srcId="{F44F79C4-6530-4CFA-BACF-F5FFFAB94750}" destId="{23108063-E1D7-4E2F-B632-853F5E88D461}" srcOrd="6" destOrd="0" presId="urn:microsoft.com/office/officeart/2008/layout/LinedList"/>
    <dgm:cxn modelId="{41334D3B-9984-4B62-8D08-4DD6CE279AF6}" type="presParOf" srcId="{F44F79C4-6530-4CFA-BACF-F5FFFAB94750}" destId="{BC2DEE0A-D9C7-4E83-8C8A-2CE1A6FFB3B1}" srcOrd="7" destOrd="0" presId="urn:microsoft.com/office/officeart/2008/layout/LinedList"/>
    <dgm:cxn modelId="{6043B9D3-FCCF-4543-BF9A-17B10BB82DE8}" type="presParOf" srcId="{BC2DEE0A-D9C7-4E83-8C8A-2CE1A6FFB3B1}" destId="{D9BD84B5-18C0-437F-B41D-E079CC8C688D}" srcOrd="0" destOrd="0" presId="urn:microsoft.com/office/officeart/2008/layout/LinedList"/>
    <dgm:cxn modelId="{ED904011-548A-47E4-BBD8-EAFDD5A726CA}" type="presParOf" srcId="{BC2DEE0A-D9C7-4E83-8C8A-2CE1A6FFB3B1}" destId="{B46586DC-87BE-459E-97B6-4F38D53F439A}" srcOrd="1" destOrd="0" presId="urn:microsoft.com/office/officeart/2008/layout/LinedList"/>
    <dgm:cxn modelId="{7D782EB0-F6AF-4EC7-9B2D-2DDA85083032}" type="presParOf" srcId="{BC2DEE0A-D9C7-4E83-8C8A-2CE1A6FFB3B1}" destId="{E071E5A6-6136-40A5-83E4-766FB77EF360}" srcOrd="2" destOrd="0" presId="urn:microsoft.com/office/officeart/2008/layout/LinedList"/>
    <dgm:cxn modelId="{1D7706AE-B2CD-4214-A221-EC4612054B56}" type="presParOf" srcId="{F44F79C4-6530-4CFA-BACF-F5FFFAB94750}" destId="{5BBCAADC-2321-4840-A72D-CA2DE4791E76}" srcOrd="8" destOrd="0" presId="urn:microsoft.com/office/officeart/2008/layout/LinedList"/>
    <dgm:cxn modelId="{922B64DF-93B4-45EC-9100-FBDAFAADCA24}" type="presParOf" srcId="{F44F79C4-6530-4CFA-BACF-F5FFFAB94750}" destId="{7FCC7C03-3C17-44B2-B45E-99B15A4A9ED5}" srcOrd="9" destOrd="0" presId="urn:microsoft.com/office/officeart/2008/layout/LinedList"/>
    <dgm:cxn modelId="{53980ADC-BA01-4D57-B003-B4D4CDFFF8FF}" type="presParOf" srcId="{F44F79C4-6530-4CFA-BACF-F5FFFAB94750}" destId="{444B3C37-12F1-4E03-A038-131241929F92}" srcOrd="10" destOrd="0" presId="urn:microsoft.com/office/officeart/2008/layout/LinedList"/>
    <dgm:cxn modelId="{5273EF45-E160-4B46-9A86-187338DF5136}" type="presParOf" srcId="{444B3C37-12F1-4E03-A038-131241929F92}" destId="{03E1F5C8-62E3-415A-88F9-24D9209F95FA}" srcOrd="0" destOrd="0" presId="urn:microsoft.com/office/officeart/2008/layout/LinedList"/>
    <dgm:cxn modelId="{24494743-53B0-49C5-8A81-00EAD95B48A7}" type="presParOf" srcId="{444B3C37-12F1-4E03-A038-131241929F92}" destId="{349C53A5-74D4-4573-8B80-68FE0A9376C4}" srcOrd="1" destOrd="0" presId="urn:microsoft.com/office/officeart/2008/layout/LinedList"/>
    <dgm:cxn modelId="{DE9418A3-1078-481B-9268-77C29BEACEA6}" type="presParOf" srcId="{444B3C37-12F1-4E03-A038-131241929F92}" destId="{98F5ACB4-5B37-4565-AFE0-D8FE56FCCA90}" srcOrd="2" destOrd="0" presId="urn:microsoft.com/office/officeart/2008/layout/LinedList"/>
    <dgm:cxn modelId="{4A114711-6A8A-4EC0-A2A8-B9DC99EE9F8A}" type="presParOf" srcId="{F44F79C4-6530-4CFA-BACF-F5FFFAB94750}" destId="{A539BA0A-4F6D-4921-9C88-286EDEBB99BE}" srcOrd="11" destOrd="0" presId="urn:microsoft.com/office/officeart/2008/layout/LinedList"/>
    <dgm:cxn modelId="{316E82CD-4EE8-4A99-8A83-5FA8419FB38A}" type="presParOf" srcId="{F44F79C4-6530-4CFA-BACF-F5FFFAB94750}" destId="{9DCB8E36-A029-482D-854D-A9A618565DAC}" srcOrd="12" destOrd="0" presId="urn:microsoft.com/office/officeart/2008/layout/LinedList"/>
    <dgm:cxn modelId="{82E9BBC1-BCC0-4EC7-A4B2-C3B3DA0D4211}" type="presParOf" srcId="{F44F79C4-6530-4CFA-BACF-F5FFFAB94750}" destId="{B7AC1E0D-D711-4E95-A67D-72AE50FE67CC}" srcOrd="13" destOrd="0" presId="urn:microsoft.com/office/officeart/2008/layout/LinedList"/>
    <dgm:cxn modelId="{15B0C192-4624-45A3-87A4-F27CC38F0FC8}" type="presParOf" srcId="{B7AC1E0D-D711-4E95-A67D-72AE50FE67CC}" destId="{38376C46-4C79-4ECB-A5F3-92E0CD1B08BA}" srcOrd="0" destOrd="0" presId="urn:microsoft.com/office/officeart/2008/layout/LinedList"/>
    <dgm:cxn modelId="{805D4DFC-89F3-4587-AF13-C4CD1988B950}" type="presParOf" srcId="{B7AC1E0D-D711-4E95-A67D-72AE50FE67CC}" destId="{C526DC7A-7426-4109-A812-5BA1D9596855}" srcOrd="1" destOrd="0" presId="urn:microsoft.com/office/officeart/2008/layout/LinedList"/>
    <dgm:cxn modelId="{09E56BBA-8508-4060-83EF-86B3351C6F0A}" type="presParOf" srcId="{B7AC1E0D-D711-4E95-A67D-72AE50FE67CC}" destId="{9307F8C8-25E7-45E7-A3AC-A049A6C77760}" srcOrd="2" destOrd="0" presId="urn:microsoft.com/office/officeart/2008/layout/LinedList"/>
    <dgm:cxn modelId="{D769DF4B-2BC3-4761-9CC5-F8B107B73726}" type="presParOf" srcId="{F44F79C4-6530-4CFA-BACF-F5FFFAB94750}" destId="{B1941522-DE1C-45FC-9E45-F91C37BC1B82}" srcOrd="14" destOrd="0" presId="urn:microsoft.com/office/officeart/2008/layout/LinedList"/>
    <dgm:cxn modelId="{0505152C-12DC-429F-BB89-FC2A086B9F76}" type="presParOf" srcId="{F44F79C4-6530-4CFA-BACF-F5FFFAB94750}" destId="{D6140E53-3418-4C15-BC99-B3FA96D05915}" srcOrd="15" destOrd="0" presId="urn:microsoft.com/office/officeart/2008/layout/LinedList"/>
    <dgm:cxn modelId="{0AEB58C7-486F-4739-AEAE-CA1C3BE82726}" type="presParOf" srcId="{F44F79C4-6530-4CFA-BACF-F5FFFAB94750}" destId="{B122CA8A-FAE1-4222-93B7-E48967CAD2B6}" srcOrd="16" destOrd="0" presId="urn:microsoft.com/office/officeart/2008/layout/LinedList"/>
    <dgm:cxn modelId="{ABB81715-6016-453C-8762-5A82AA602688}" type="presParOf" srcId="{B122CA8A-FAE1-4222-93B7-E48967CAD2B6}" destId="{5B21EE4E-BBE0-4D13-A26F-4ABCD877B131}" srcOrd="0" destOrd="0" presId="urn:microsoft.com/office/officeart/2008/layout/LinedList"/>
    <dgm:cxn modelId="{D9F78F05-3FB4-404E-8A54-18ADC3A323D1}" type="presParOf" srcId="{B122CA8A-FAE1-4222-93B7-E48967CAD2B6}" destId="{7C1AE67C-8D14-4B19-8DA3-AE684D66F415}" srcOrd="1" destOrd="0" presId="urn:microsoft.com/office/officeart/2008/layout/LinedList"/>
    <dgm:cxn modelId="{82FD0288-1ADD-4920-956B-794441BCD2A8}" type="presParOf" srcId="{B122CA8A-FAE1-4222-93B7-E48967CAD2B6}" destId="{2F1A9284-2A03-482B-982F-293712833526}" srcOrd="2" destOrd="0" presId="urn:microsoft.com/office/officeart/2008/layout/LinedList"/>
    <dgm:cxn modelId="{61432ECC-0ABE-4264-BCF9-66DF14ADF65B}" type="presParOf" srcId="{F44F79C4-6530-4CFA-BACF-F5FFFAB94750}" destId="{8DBC693C-3181-45A3-AB5C-116BFEF164F9}" srcOrd="17" destOrd="0" presId="urn:microsoft.com/office/officeart/2008/layout/LinedList"/>
    <dgm:cxn modelId="{AB49DF00-ED27-498F-BB26-B14CF021137B}" type="presParOf" srcId="{F44F79C4-6530-4CFA-BACF-F5FFFAB94750}" destId="{EC253CF4-C559-4FC6-B0DD-0F6050E269A1}" srcOrd="18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8B96BE-91CE-4BB9-94CA-B3CDA4036A46}" type="doc">
      <dgm:prSet loTypeId="urn:microsoft.com/office/officeart/2005/8/layout/target3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1F7B8046-AFCB-4822-ABC3-7907AF81301B}">
      <dgm:prSet phldrT="[Texto]" custT="1"/>
      <dgm:spPr/>
      <dgm:t>
        <a:bodyPr/>
        <a:lstStyle/>
        <a:p>
          <a:pPr algn="just"/>
          <a:r>
            <a:rPr lang="es-MX" sz="2000" dirty="0" smtClean="0"/>
            <a:t>Tiene </a:t>
          </a:r>
          <a:r>
            <a:rPr lang="es-MX" sz="2000" dirty="0"/>
            <a:t>como propósito </a:t>
          </a:r>
          <a:r>
            <a:rPr lang="es-MX" sz="2000" dirty="0" smtClean="0"/>
            <a:t>formar habilidades, valores y /o hábitos de higiene, alimentación y actitudes </a:t>
          </a:r>
          <a:r>
            <a:rPr lang="es-MX" sz="2000" dirty="0" err="1" smtClean="0"/>
            <a:t>resilientes</a:t>
          </a:r>
          <a:r>
            <a:rPr lang="es-MX" sz="2000" dirty="0" smtClean="0"/>
            <a:t> que permita la desnaturalización de la violencia, roles estereotipados de género, actitudes de discriminación y falta de respeto a la diversidad, hábitos alimenticios y comportamientos que no contribuyan al cuidado de la salud física, psicológica y emocional. </a:t>
          </a:r>
          <a:endParaRPr lang="es-MX" sz="2000" dirty="0"/>
        </a:p>
      </dgm:t>
    </dgm:pt>
    <dgm:pt modelId="{23655E59-46CF-4910-8171-D9490FA5F25C}" type="sibTrans" cxnId="{33B16E90-7668-4C95-98E9-6037AC647A98}">
      <dgm:prSet/>
      <dgm:spPr/>
      <dgm:t>
        <a:bodyPr/>
        <a:lstStyle/>
        <a:p>
          <a:endParaRPr lang="es-MX"/>
        </a:p>
      </dgm:t>
    </dgm:pt>
    <dgm:pt modelId="{89C1CB79-1CB9-4CE3-AAAA-4A75797FA2BB}" type="parTrans" cxnId="{33B16E90-7668-4C95-98E9-6037AC647A98}">
      <dgm:prSet/>
      <dgm:spPr/>
      <dgm:t>
        <a:bodyPr/>
        <a:lstStyle/>
        <a:p>
          <a:endParaRPr lang="es-MX"/>
        </a:p>
      </dgm:t>
    </dgm:pt>
    <dgm:pt modelId="{CB92EBAD-B475-44C4-A824-68B5AFE569AB}" type="pres">
      <dgm:prSet presAssocID="{178B96BE-91CE-4BB9-94CA-B3CDA4036A4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FA5DF74-0277-429A-8161-E6EF6E1C5A20}" type="pres">
      <dgm:prSet presAssocID="{1F7B8046-AFCB-4822-ABC3-7907AF81301B}" presName="circle1" presStyleLbl="node1" presStyleIdx="0" presStyleCnt="1" custScaleX="119932" custScaleY="71322"/>
      <dgm:spPr/>
      <dgm:t>
        <a:bodyPr/>
        <a:lstStyle/>
        <a:p>
          <a:endParaRPr lang="es-MX"/>
        </a:p>
      </dgm:t>
    </dgm:pt>
    <dgm:pt modelId="{3D9AAC96-C08D-4753-AA0A-E0D4306C6115}" type="pres">
      <dgm:prSet presAssocID="{1F7B8046-AFCB-4822-ABC3-7907AF81301B}" presName="space" presStyleCnt="0"/>
      <dgm:spPr/>
      <dgm:t>
        <a:bodyPr/>
        <a:lstStyle/>
        <a:p>
          <a:endParaRPr lang="es-MX"/>
        </a:p>
      </dgm:t>
    </dgm:pt>
    <dgm:pt modelId="{6091B7B8-D6E8-4858-8C30-60648D491094}" type="pres">
      <dgm:prSet presAssocID="{1F7B8046-AFCB-4822-ABC3-7907AF81301B}" presName="rect1" presStyleLbl="alignAcc1" presStyleIdx="0" presStyleCnt="1" custScaleY="70178"/>
      <dgm:spPr/>
      <dgm:t>
        <a:bodyPr/>
        <a:lstStyle/>
        <a:p>
          <a:endParaRPr lang="es-MX"/>
        </a:p>
      </dgm:t>
    </dgm:pt>
    <dgm:pt modelId="{63A4FE66-07D1-4210-8534-4D68011A3361}" type="pres">
      <dgm:prSet presAssocID="{1F7B8046-AFCB-4822-ABC3-7907AF81301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2227CAA-994F-496C-9380-6E8418390650}" type="presOf" srcId="{178B96BE-91CE-4BB9-94CA-B3CDA4036A46}" destId="{CB92EBAD-B475-44C4-A824-68B5AFE569AB}" srcOrd="0" destOrd="0" presId="urn:microsoft.com/office/officeart/2005/8/layout/target3"/>
    <dgm:cxn modelId="{33B16E90-7668-4C95-98E9-6037AC647A98}" srcId="{178B96BE-91CE-4BB9-94CA-B3CDA4036A46}" destId="{1F7B8046-AFCB-4822-ABC3-7907AF81301B}" srcOrd="0" destOrd="0" parTransId="{89C1CB79-1CB9-4CE3-AAAA-4A75797FA2BB}" sibTransId="{23655E59-46CF-4910-8171-D9490FA5F25C}"/>
    <dgm:cxn modelId="{CE4D3ED5-13F4-4BD3-868A-D9D6A1B42DC8}" type="presOf" srcId="{1F7B8046-AFCB-4822-ABC3-7907AF81301B}" destId="{63A4FE66-07D1-4210-8534-4D68011A3361}" srcOrd="1" destOrd="0" presId="urn:microsoft.com/office/officeart/2005/8/layout/target3"/>
    <dgm:cxn modelId="{597C38BA-2B25-4A06-B961-D6CCA3F0EFED}" type="presOf" srcId="{1F7B8046-AFCB-4822-ABC3-7907AF81301B}" destId="{6091B7B8-D6E8-4858-8C30-60648D491094}" srcOrd="0" destOrd="0" presId="urn:microsoft.com/office/officeart/2005/8/layout/target3"/>
    <dgm:cxn modelId="{EA85F2AA-E629-4A1E-81FF-74B18A96793A}" type="presParOf" srcId="{CB92EBAD-B475-44C4-A824-68B5AFE569AB}" destId="{3FA5DF74-0277-429A-8161-E6EF6E1C5A20}" srcOrd="0" destOrd="0" presId="urn:microsoft.com/office/officeart/2005/8/layout/target3"/>
    <dgm:cxn modelId="{4E16BCDD-5B24-4F93-BCFA-9F97A2815886}" type="presParOf" srcId="{CB92EBAD-B475-44C4-A824-68B5AFE569AB}" destId="{3D9AAC96-C08D-4753-AA0A-E0D4306C6115}" srcOrd="1" destOrd="0" presId="urn:microsoft.com/office/officeart/2005/8/layout/target3"/>
    <dgm:cxn modelId="{C9F47F77-962D-4C91-8E5D-0F2B985C67BD}" type="presParOf" srcId="{CB92EBAD-B475-44C4-A824-68B5AFE569AB}" destId="{6091B7B8-D6E8-4858-8C30-60648D491094}" srcOrd="2" destOrd="0" presId="urn:microsoft.com/office/officeart/2005/8/layout/target3"/>
    <dgm:cxn modelId="{D421655D-D46B-403D-81E3-DCFBE857148F}" type="presParOf" srcId="{CB92EBAD-B475-44C4-A824-68B5AFE569AB}" destId="{63A4FE66-07D1-4210-8534-4D68011A3361}" srcOrd="3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A8C87C-88ED-4E02-A2D1-FC2BDBCF02B0}" type="doc">
      <dgm:prSet loTypeId="urn:microsoft.com/office/officeart/2005/8/layout/hProcess3" loCatId="process" qsTypeId="urn:microsoft.com/office/officeart/2005/8/quickstyle/simple3" qsCatId="simple" csTypeId="urn:microsoft.com/office/officeart/2005/8/colors/colorful2" csCatId="colorful" phldr="1"/>
      <dgm:spPr/>
    </dgm:pt>
    <dgm:pt modelId="{CEC9DD7C-E73A-4E8E-9798-C2A9CA97F348}">
      <dgm:prSet phldrT="[Texto]" custT="1"/>
      <dgm:spPr/>
      <dgm:t>
        <a:bodyPr/>
        <a:lstStyle/>
        <a:p>
          <a:pPr algn="just"/>
          <a:r>
            <a:rPr lang="es-ES" sz="1600" b="1" dirty="0" smtClean="0"/>
            <a:t>5 líneas temáticas y una más que se agrega para el ejercicio del 2020-2021 a fin de promover una cultura de paz.</a:t>
          </a:r>
          <a:endParaRPr lang="es-MX" sz="1600" b="1" dirty="0"/>
        </a:p>
      </dgm:t>
    </dgm:pt>
    <dgm:pt modelId="{8052BF65-372D-4324-8BDC-10452DCFEA46}" type="parTrans" cxnId="{9C5C5AB7-81C6-4CBF-BCE5-B0C0AF79C4F9}">
      <dgm:prSet/>
      <dgm:spPr/>
      <dgm:t>
        <a:bodyPr/>
        <a:lstStyle/>
        <a:p>
          <a:endParaRPr lang="es-MX"/>
        </a:p>
      </dgm:t>
    </dgm:pt>
    <dgm:pt modelId="{4A69689F-AE6E-419E-9762-630607EC9A4B}" type="sibTrans" cxnId="{9C5C5AB7-81C6-4CBF-BCE5-B0C0AF79C4F9}">
      <dgm:prSet/>
      <dgm:spPr/>
      <dgm:t>
        <a:bodyPr/>
        <a:lstStyle/>
        <a:p>
          <a:endParaRPr lang="es-MX"/>
        </a:p>
      </dgm:t>
    </dgm:pt>
    <dgm:pt modelId="{D484299A-4B36-458E-834D-B7C6D6126ECA}" type="pres">
      <dgm:prSet presAssocID="{4DA8C87C-88ED-4E02-A2D1-FC2BDBCF02B0}" presName="Name0" presStyleCnt="0">
        <dgm:presLayoutVars>
          <dgm:dir/>
          <dgm:animLvl val="lvl"/>
          <dgm:resizeHandles val="exact"/>
        </dgm:presLayoutVars>
      </dgm:prSet>
      <dgm:spPr/>
    </dgm:pt>
    <dgm:pt modelId="{E383871D-0096-4BD9-B0EA-AFFB1314661D}" type="pres">
      <dgm:prSet presAssocID="{4DA8C87C-88ED-4E02-A2D1-FC2BDBCF02B0}" presName="dummy" presStyleCnt="0"/>
      <dgm:spPr/>
    </dgm:pt>
    <dgm:pt modelId="{F9EB720D-6378-4931-9A7F-2D26E5A225A7}" type="pres">
      <dgm:prSet presAssocID="{4DA8C87C-88ED-4E02-A2D1-FC2BDBCF02B0}" presName="linH" presStyleCnt="0"/>
      <dgm:spPr/>
    </dgm:pt>
    <dgm:pt modelId="{50F2E93F-C5D2-49C8-9540-643B753692B3}" type="pres">
      <dgm:prSet presAssocID="{4DA8C87C-88ED-4E02-A2D1-FC2BDBCF02B0}" presName="padding1" presStyleCnt="0"/>
      <dgm:spPr/>
    </dgm:pt>
    <dgm:pt modelId="{C4CDB169-2FEF-4F20-9361-5596FA9F845D}" type="pres">
      <dgm:prSet presAssocID="{CEC9DD7C-E73A-4E8E-9798-C2A9CA97F348}" presName="linV" presStyleCnt="0"/>
      <dgm:spPr/>
    </dgm:pt>
    <dgm:pt modelId="{69F13547-BCA3-4A7E-BA4B-9C37A18127F2}" type="pres">
      <dgm:prSet presAssocID="{CEC9DD7C-E73A-4E8E-9798-C2A9CA97F348}" presName="spVertical1" presStyleCnt="0"/>
      <dgm:spPr/>
    </dgm:pt>
    <dgm:pt modelId="{6F61BF7D-2F9D-4289-ABF5-F9A08AD90C63}" type="pres">
      <dgm:prSet presAssocID="{CEC9DD7C-E73A-4E8E-9798-C2A9CA97F348}" presName="parTx" presStyleLbl="revTx" presStyleIdx="0" presStyleCnt="1" custScaleX="75569" custLinFactY="100000" custLinFactNeighborX="-9845" custLinFactNeighborY="1098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B8DE40-8683-4824-8C43-D1E74254F99F}" type="pres">
      <dgm:prSet presAssocID="{CEC9DD7C-E73A-4E8E-9798-C2A9CA97F348}" presName="spVertical2" presStyleCnt="0"/>
      <dgm:spPr/>
    </dgm:pt>
    <dgm:pt modelId="{B1B5F0D4-F3DF-49D8-AC39-F31F44BA1386}" type="pres">
      <dgm:prSet presAssocID="{CEC9DD7C-E73A-4E8E-9798-C2A9CA97F348}" presName="spVertical3" presStyleCnt="0"/>
      <dgm:spPr/>
    </dgm:pt>
    <dgm:pt modelId="{B80FDB62-8A83-489C-8CFA-D28613AAC794}" type="pres">
      <dgm:prSet presAssocID="{4DA8C87C-88ED-4E02-A2D1-FC2BDBCF02B0}" presName="padding2" presStyleCnt="0"/>
      <dgm:spPr/>
    </dgm:pt>
    <dgm:pt modelId="{A37A59E0-E35B-4AA8-AD93-D6A034F50F05}" type="pres">
      <dgm:prSet presAssocID="{4DA8C87C-88ED-4E02-A2D1-FC2BDBCF02B0}" presName="negArrow" presStyleCnt="0"/>
      <dgm:spPr/>
    </dgm:pt>
    <dgm:pt modelId="{33C51C07-3DBF-4A5F-BD17-43C9FDE56A47}" type="pres">
      <dgm:prSet presAssocID="{4DA8C87C-88ED-4E02-A2D1-FC2BDBCF02B0}" presName="backgroundArrow" presStyleLbl="node1" presStyleIdx="0" presStyleCnt="1" custScaleY="259105"/>
      <dgm:spPr/>
    </dgm:pt>
  </dgm:ptLst>
  <dgm:cxnLst>
    <dgm:cxn modelId="{A89EC2D5-0049-490E-BB5D-999326466904}" type="presOf" srcId="{CEC9DD7C-E73A-4E8E-9798-C2A9CA97F348}" destId="{6F61BF7D-2F9D-4289-ABF5-F9A08AD90C63}" srcOrd="0" destOrd="0" presId="urn:microsoft.com/office/officeart/2005/8/layout/hProcess3"/>
    <dgm:cxn modelId="{4D25D0F7-68AC-4083-97D5-DD68400D175F}" type="presOf" srcId="{4DA8C87C-88ED-4E02-A2D1-FC2BDBCF02B0}" destId="{D484299A-4B36-458E-834D-B7C6D6126ECA}" srcOrd="0" destOrd="0" presId="urn:microsoft.com/office/officeart/2005/8/layout/hProcess3"/>
    <dgm:cxn modelId="{9C5C5AB7-81C6-4CBF-BCE5-B0C0AF79C4F9}" srcId="{4DA8C87C-88ED-4E02-A2D1-FC2BDBCF02B0}" destId="{CEC9DD7C-E73A-4E8E-9798-C2A9CA97F348}" srcOrd="0" destOrd="0" parTransId="{8052BF65-372D-4324-8BDC-10452DCFEA46}" sibTransId="{4A69689F-AE6E-419E-9762-630607EC9A4B}"/>
    <dgm:cxn modelId="{2C489895-23ED-47CA-8CE1-45B1BC517481}" type="presParOf" srcId="{D484299A-4B36-458E-834D-B7C6D6126ECA}" destId="{E383871D-0096-4BD9-B0EA-AFFB1314661D}" srcOrd="0" destOrd="0" presId="urn:microsoft.com/office/officeart/2005/8/layout/hProcess3"/>
    <dgm:cxn modelId="{473EE759-6B1C-4F5F-8E28-9BBBC4407303}" type="presParOf" srcId="{D484299A-4B36-458E-834D-B7C6D6126ECA}" destId="{F9EB720D-6378-4931-9A7F-2D26E5A225A7}" srcOrd="1" destOrd="0" presId="urn:microsoft.com/office/officeart/2005/8/layout/hProcess3"/>
    <dgm:cxn modelId="{AB8EAC5B-BE91-42CE-9321-B675F550CBAD}" type="presParOf" srcId="{F9EB720D-6378-4931-9A7F-2D26E5A225A7}" destId="{50F2E93F-C5D2-49C8-9540-643B753692B3}" srcOrd="0" destOrd="0" presId="urn:microsoft.com/office/officeart/2005/8/layout/hProcess3"/>
    <dgm:cxn modelId="{6C5BD4D7-2A5C-46F8-841A-7DCB1AE07CA5}" type="presParOf" srcId="{F9EB720D-6378-4931-9A7F-2D26E5A225A7}" destId="{C4CDB169-2FEF-4F20-9361-5596FA9F845D}" srcOrd="1" destOrd="0" presId="urn:microsoft.com/office/officeart/2005/8/layout/hProcess3"/>
    <dgm:cxn modelId="{4E44F5CF-5327-43C4-A212-8EE9BEFD692F}" type="presParOf" srcId="{C4CDB169-2FEF-4F20-9361-5596FA9F845D}" destId="{69F13547-BCA3-4A7E-BA4B-9C37A18127F2}" srcOrd="0" destOrd="0" presId="urn:microsoft.com/office/officeart/2005/8/layout/hProcess3"/>
    <dgm:cxn modelId="{1FCB4A61-7D7C-40CE-8B0F-F96FE229AE87}" type="presParOf" srcId="{C4CDB169-2FEF-4F20-9361-5596FA9F845D}" destId="{6F61BF7D-2F9D-4289-ABF5-F9A08AD90C63}" srcOrd="1" destOrd="0" presId="urn:microsoft.com/office/officeart/2005/8/layout/hProcess3"/>
    <dgm:cxn modelId="{6EEC278E-6ED3-4E23-93ED-931997B7B8BA}" type="presParOf" srcId="{C4CDB169-2FEF-4F20-9361-5596FA9F845D}" destId="{54B8DE40-8683-4824-8C43-D1E74254F99F}" srcOrd="2" destOrd="0" presId="urn:microsoft.com/office/officeart/2005/8/layout/hProcess3"/>
    <dgm:cxn modelId="{E0DE7551-F715-4B9F-AF31-D3557D529BC5}" type="presParOf" srcId="{C4CDB169-2FEF-4F20-9361-5596FA9F845D}" destId="{B1B5F0D4-F3DF-49D8-AC39-F31F44BA1386}" srcOrd="3" destOrd="0" presId="urn:microsoft.com/office/officeart/2005/8/layout/hProcess3"/>
    <dgm:cxn modelId="{DF6DB755-780F-4DD1-B7B9-1443CB2DDDC4}" type="presParOf" srcId="{F9EB720D-6378-4931-9A7F-2D26E5A225A7}" destId="{B80FDB62-8A83-489C-8CFA-D28613AAC794}" srcOrd="2" destOrd="0" presId="urn:microsoft.com/office/officeart/2005/8/layout/hProcess3"/>
    <dgm:cxn modelId="{D3DBEF0A-77C0-489D-BEA6-E9B90613838C}" type="presParOf" srcId="{F9EB720D-6378-4931-9A7F-2D26E5A225A7}" destId="{A37A59E0-E35B-4AA8-AD93-D6A034F50F05}" srcOrd="3" destOrd="0" presId="urn:microsoft.com/office/officeart/2005/8/layout/hProcess3"/>
    <dgm:cxn modelId="{498E08FD-A46A-4CC6-83C9-0B65A4326904}" type="presParOf" srcId="{F9EB720D-6378-4931-9A7F-2D26E5A225A7}" destId="{33C51C07-3DBF-4A5F-BD17-43C9FDE56A47}" srcOrd="4" destOrd="0" presId="urn:microsoft.com/office/officeart/2005/8/layout/hProcess3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C8AA3-219D-49E2-98A4-D177FB1CAFB6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6FE46-A2AA-4B54-85F9-B035DA9660EB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1117D-6CDC-4247-BE76-5B41E447845A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29C1-098F-4B77-A75D-6F4F5513DEDE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94B61-1C0E-4633-AE3B-56E0E3F9B768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D31F7-83A2-481A-ADF5-5B06531EF11C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9E55-17B1-4718-91F4-C53986B525F8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D7089-48BF-4EE3-8CB6-D17833AB7132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2D1F-AAB3-4FE8-BC3B-041F551D2F51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894B5-CABA-4ADD-A97D-3E6084623DF4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B6789-806F-41FE-896F-A10ED3568E4A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8403D-BD74-49B8-A952-F8C5355EAABB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E9D3-5587-4FB8-8E24-31165AA7F88F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8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49775-BF00-49D6-800F-8BD06FD90ACA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E82B0-7264-4BFA-9DF3-F065826F16FA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4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3BA89-6BBE-4F08-86AA-453F35E1F620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50644-F16B-441B-B0A8-4AD39DB7C972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3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0FECF-D71C-446D-BE7D-8FC130CA5C96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FA023-6931-46DB-9E6C-211C6DD0C90E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BCEDF-F727-496E-AB3A-D27FC3D7AFE8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B9AD1-9DAA-449D-9EF2-8198AADB01C7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5793E-922D-4FC5-BA5D-6D5DFC397095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 smtClean="0"/>
              <a:t>Clic para editar título</a:t>
            </a:r>
            <a:endParaRPr lang="es-ES" altLang="es-MX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 smtClean="0"/>
              <a:t>Haga clic para modificar el estilo de texto del patrón</a:t>
            </a:r>
          </a:p>
          <a:p>
            <a:pPr lvl="1"/>
            <a:r>
              <a:rPr lang="es-ES_tradnl" altLang="es-MX" smtClean="0"/>
              <a:t>Segundo nivel</a:t>
            </a:r>
          </a:p>
          <a:p>
            <a:pPr lvl="2"/>
            <a:r>
              <a:rPr lang="es-ES_tradnl" altLang="es-MX" smtClean="0"/>
              <a:t>Tercer nivel</a:t>
            </a:r>
          </a:p>
          <a:p>
            <a:pPr lvl="3"/>
            <a:r>
              <a:rPr lang="es-ES_tradnl" altLang="es-MX" smtClean="0"/>
              <a:t>Cuarto nivel</a:t>
            </a:r>
          </a:p>
          <a:p>
            <a:pPr lvl="4"/>
            <a:r>
              <a:rPr lang="es-ES_tradnl" altLang="es-MX" smtClean="0"/>
              <a:t>Quinto nivel</a:t>
            </a:r>
            <a:endParaRPr lang="es-ES" altLang="es-MX" smtClean="0"/>
          </a:p>
        </p:txBody>
      </p:sp>
      <p:sp>
        <p:nvSpPr>
          <p:cNvPr id="4" name="Marcador de fech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236DE83-C20B-4408-B644-42401EF6EB1F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34B5ADE-3345-4305-91AD-8F6ECE8426AD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8.xml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0.xml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b.mx/cms/uploads/attachment/file/564947/sugerencias-secundaria.pdf" TargetMode="External"/><Relationship Id="rId5" Type="http://schemas.openxmlformats.org/officeDocument/2006/relationships/hyperlink" Target="https://www.gob.mx/cms/uploads/attachment/file/564947/sugerencias-primaria.pdf" TargetMode="External"/><Relationship Id="rId4" Type="http://schemas.openxmlformats.org/officeDocument/2006/relationships/hyperlink" Target="https://www.gob.mx/cms/uploads/attachment/file/564947/sugerencias-preescolar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3.xml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pncequeretaro@usebeq.edu.m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www.gob.mx/escuelalibredeacoso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3305175"/>
            <a:ext cx="52768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850374" y="1110343"/>
            <a:ext cx="4308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USO Y MANEJO DE MATERIALES PNCE 2020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SECUNDARIA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477838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uadroTexto 3"/>
          <p:cNvSpPr txBox="1">
            <a:spLocks noChangeArrowheads="1"/>
          </p:cNvSpPr>
          <p:nvPr/>
        </p:nvSpPr>
        <p:spPr bwMode="auto">
          <a:xfrm>
            <a:off x="3067050" y="469900"/>
            <a:ext cx="354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MATERIALES PNCE 2020-2021</a:t>
            </a:r>
          </a:p>
        </p:txBody>
      </p:sp>
      <p:graphicFrame>
        <p:nvGraphicFramePr>
          <p:cNvPr id="6" name="Diagrama 5">
            <a:extLst>
              <a:ext uri="{FF2B5EF4-FFF2-40B4-BE49-F238E27FC236}"/>
            </a:extLst>
          </p:cNvPr>
          <p:cNvGraphicFramePr/>
          <p:nvPr/>
        </p:nvGraphicFramePr>
        <p:xfrm>
          <a:off x="156754" y="1018902"/>
          <a:ext cx="8490858" cy="515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178731"/>
            <a:ext cx="9144000" cy="67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CuadroTexto 3"/>
          <p:cNvSpPr txBox="1">
            <a:spLocks noChangeArrowheads="1"/>
          </p:cNvSpPr>
          <p:nvPr/>
        </p:nvSpPr>
        <p:spPr bwMode="auto">
          <a:xfrm>
            <a:off x="1685925" y="1162050"/>
            <a:ext cx="5929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b="1">
                <a:latin typeface="Arial" pitchFamily="34" charset="0"/>
                <a:cs typeface="Arial" pitchFamily="34" charset="0"/>
              </a:rPr>
              <a:t>Documento para el Establecimiento de Entornos Escolares Seguros.</a:t>
            </a:r>
            <a:endParaRPr lang="es-MX" b="1">
              <a:cs typeface="Arial" pitchFamily="34" charset="0"/>
            </a:endParaRPr>
          </a:p>
          <a:p>
            <a:pPr algn="ctr"/>
            <a:endParaRPr lang="es-MX" altLang="es-MX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23950" y="2136775"/>
            <a:ext cx="3605213" cy="3416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MX" dirty="0"/>
              <a:t>Tiene por objetivo proporcionar algunas pautas a las Autoridades Educativas de los Estados y de la Ciudad de México para promover en las escuelas de educación básica, tanto públicas como particulares, las condiciones, medidas y acciones necesarias a fin de construir entornos escolares seguros desde una metodología integral, centrada en los derechos de niñas, niños y adolescentes y su interés superior.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39758" t="27206" r="45534" b="34821"/>
          <a:stretch>
            <a:fillRect/>
          </a:stretch>
        </p:blipFill>
        <p:spPr bwMode="auto">
          <a:xfrm>
            <a:off x="5473337" y="2355925"/>
            <a:ext cx="1913709" cy="277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uadroTexto 3"/>
          <p:cNvSpPr txBox="1">
            <a:spLocks noChangeArrowheads="1"/>
          </p:cNvSpPr>
          <p:nvPr/>
        </p:nvSpPr>
        <p:spPr bwMode="auto">
          <a:xfrm>
            <a:off x="1208088" y="1279525"/>
            <a:ext cx="6042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b="1">
                <a:latin typeface="Arial" pitchFamily="34" charset="0"/>
                <a:cs typeface="Arial" pitchFamily="34" charset="0"/>
              </a:rPr>
              <a:t>Infografía de Cultura de Paz y/o Entornos Escolares Seguros</a:t>
            </a:r>
            <a:endParaRPr lang="es-MX" b="1">
              <a:cs typeface="Arial" pitchFamily="34" charset="0"/>
            </a:endParaRPr>
          </a:p>
          <a:p>
            <a:pPr algn="ctr"/>
            <a:endParaRPr lang="es-MX" altLang="es-MX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1925638"/>
            <a:ext cx="3729037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3900" y="1925638"/>
            <a:ext cx="3998913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3289300" y="1173163"/>
            <a:ext cx="309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FICHERO PNCE 2020-2021</a:t>
            </a:r>
          </a:p>
        </p:txBody>
      </p:sp>
      <p:graphicFrame>
        <p:nvGraphicFramePr>
          <p:cNvPr id="7" name="Diagrama 6">
            <a:extLst>
              <a:ext uri="{FF2B5EF4-FFF2-40B4-BE49-F238E27FC236}"/>
            </a:extLst>
          </p:cNvPr>
          <p:cNvGraphicFramePr/>
          <p:nvPr/>
        </p:nvGraphicFramePr>
        <p:xfrm>
          <a:off x="718792" y="1173163"/>
          <a:ext cx="7610621" cy="604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12" descr="Imagen que contiene muñeca, juguete, mujer, tabla&#10;&#10;Descripción generada automá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888" y="3382963"/>
            <a:ext cx="1957387" cy="148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CuadroTexto 3"/>
          <p:cNvSpPr txBox="1">
            <a:spLocks noChangeArrowheads="1"/>
          </p:cNvSpPr>
          <p:nvPr/>
        </p:nvSpPr>
        <p:spPr bwMode="auto">
          <a:xfrm>
            <a:off x="3289300" y="469900"/>
            <a:ext cx="309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FICHERO PNCE 2020-2021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010025" y="1279525"/>
            <a:ext cx="3462338" cy="6461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dirty="0"/>
              <a:t>1. Desarrollo de competencias socioemocionales</a:t>
            </a:r>
            <a:endParaRPr lang="es-MX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010025" y="2200275"/>
            <a:ext cx="3462338" cy="6461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dirty="0"/>
              <a:t>2. Promoción de la igualdad de Género</a:t>
            </a:r>
            <a:endParaRPr lang="es-MX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010025" y="3027363"/>
            <a:ext cx="3462338" cy="6461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dirty="0"/>
              <a:t>3.  Valoración de la diversidad</a:t>
            </a:r>
          </a:p>
          <a:p>
            <a:pPr algn="ctr">
              <a:defRPr/>
            </a:pPr>
            <a:endParaRPr lang="es-MX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010025" y="3836988"/>
            <a:ext cx="3462338" cy="6477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dirty="0"/>
              <a:t>4. Conocimiento, ejercicio y respeto a los derechos humanos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010025" y="4657725"/>
            <a:ext cx="3462338" cy="6461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dirty="0"/>
              <a:t>5. Aprendizaje para la toma de decisiones y autocuidado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010025" y="5489575"/>
            <a:ext cx="3462338" cy="9239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6. Desarrollo de habilidades para la vida. Entornos escolares seguros</a:t>
            </a:r>
            <a:endParaRPr lang="es-MX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474116" y="1740302"/>
          <a:ext cx="3314113" cy="3564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68771" t="22426" r="21971" b="63750"/>
          <a:stretch>
            <a:fillRect/>
          </a:stretch>
        </p:blipFill>
        <p:spPr bwMode="auto">
          <a:xfrm>
            <a:off x="7027863" y="307975"/>
            <a:ext cx="16097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 l="28917" t="84196" r="20181" b="10625"/>
          <a:stretch>
            <a:fillRect/>
          </a:stretch>
        </p:blipFill>
        <p:spPr bwMode="auto">
          <a:xfrm>
            <a:off x="0" y="6388100"/>
            <a:ext cx="9144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5 CuadroTexto"/>
          <p:cNvSpPr txBox="1">
            <a:spLocks noChangeArrowheads="1"/>
          </p:cNvSpPr>
          <p:nvPr/>
        </p:nvSpPr>
        <p:spPr bwMode="auto">
          <a:xfrm>
            <a:off x="3335338" y="561975"/>
            <a:ext cx="2847975" cy="3683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/>
              <a:t>HABILIDADES PARA LA VIDA</a:t>
            </a:r>
            <a:endParaRPr lang="es-MX" b="1"/>
          </a:p>
        </p:txBody>
      </p:sp>
      <p:graphicFrame>
        <p:nvGraphicFramePr>
          <p:cNvPr id="8" name="7 Diagrama"/>
          <p:cNvGraphicFramePr/>
          <p:nvPr/>
        </p:nvGraphicFramePr>
        <p:xfrm>
          <a:off x="1824445" y="1410063"/>
          <a:ext cx="701911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90" name="Imagen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78824" y="2913017"/>
            <a:ext cx="1280160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s-ES" b="1" dirty="0"/>
              <a:t>En el marco del PNCE</a:t>
            </a:r>
            <a:endParaRPr lang="es-MX" b="1" dirty="0"/>
          </a:p>
        </p:txBody>
      </p:sp>
      <p:pic>
        <p:nvPicPr>
          <p:cNvPr id="11" name="Imagen 31" descr="Imagen que contiene deporte, pelota, hombre, sostener&#10;&#10;Descripción generada automá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3438" y="1409700"/>
            <a:ext cx="1960562" cy="232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3" name="11 Imagen" descr="descarga.png"/>
          <p:cNvPicPr>
            <a:picLocks noChangeAspect="1"/>
          </p:cNvPicPr>
          <p:nvPr/>
        </p:nvPicPr>
        <p:blipFill>
          <a:blip r:embed="rId9"/>
          <a:srcRect l="35480" t="45474" r="34941" b="21806"/>
          <a:stretch>
            <a:fillRect/>
          </a:stretch>
        </p:blipFill>
        <p:spPr bwMode="auto">
          <a:xfrm>
            <a:off x="7651750" y="3836988"/>
            <a:ext cx="1192213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uadroTexto 3"/>
          <p:cNvSpPr txBox="1">
            <a:spLocks noChangeArrowheads="1"/>
          </p:cNvSpPr>
          <p:nvPr/>
        </p:nvSpPr>
        <p:spPr bwMode="auto">
          <a:xfrm>
            <a:off x="3022600" y="666750"/>
            <a:ext cx="3095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FICHERO PNCE 2020-2021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36613" y="1925638"/>
            <a:ext cx="3278187" cy="31702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ES" sz="2000" dirty="0">
                <a:solidFill>
                  <a:schemeClr val="tx1"/>
                </a:solidFill>
              </a:rPr>
              <a:t>* Contiene actividades para el alumnado en dos variantes.</a:t>
            </a:r>
          </a:p>
          <a:p>
            <a:pPr algn="just">
              <a:defRPr/>
            </a:pPr>
            <a:endParaRPr lang="es-ES" sz="2000" dirty="0"/>
          </a:p>
          <a:p>
            <a:pPr algn="just">
              <a:defRPr/>
            </a:pPr>
            <a:r>
              <a:rPr lang="es-ES" sz="2000" dirty="0"/>
              <a:t>* Sugerencias de reflexión y actuación para el colectivo docente.</a:t>
            </a:r>
          </a:p>
          <a:p>
            <a:pPr algn="just">
              <a:defRPr/>
            </a:pPr>
            <a:endParaRPr lang="es-ES" sz="2000" dirty="0"/>
          </a:p>
          <a:p>
            <a:pPr algn="just">
              <a:defRPr/>
            </a:pPr>
            <a:r>
              <a:rPr lang="es-ES" sz="2000" dirty="0"/>
              <a:t>*Orientaciones hacia madres, padres y/o tutores para reforzar en casa lo abordado.</a:t>
            </a:r>
            <a:endParaRPr lang="es-MX" sz="2000" dirty="0"/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/>
          <a:srcRect l="68671" t="23438" r="21971" b="63750"/>
          <a:stretch>
            <a:fillRect/>
          </a:stretch>
        </p:blipFill>
        <p:spPr bwMode="auto">
          <a:xfrm>
            <a:off x="7431088" y="187325"/>
            <a:ext cx="150336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/>
          <a:srcRect l="29115" t="84190" r="19698" b="10893"/>
          <a:stretch>
            <a:fillRect/>
          </a:stretch>
        </p:blipFill>
        <p:spPr bwMode="auto">
          <a:xfrm>
            <a:off x="0" y="6323013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2550" t="42279" r="72755" b="23572"/>
          <a:stretch>
            <a:fillRect/>
          </a:stretch>
        </p:blipFill>
        <p:spPr bwMode="auto">
          <a:xfrm>
            <a:off x="5244454" y="1768884"/>
            <a:ext cx="2695414" cy="352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5024846" y="1657933"/>
          <a:ext cx="39101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5" name="Imagen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3750" y="4562475"/>
            <a:ext cx="20764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7"/>
          <a:srcRect l="68671" t="23438" r="21971" b="63750"/>
          <a:stretch>
            <a:fillRect/>
          </a:stretch>
        </p:blipFill>
        <p:spPr bwMode="auto">
          <a:xfrm>
            <a:off x="7431088" y="187325"/>
            <a:ext cx="150336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CuadroTexto 3"/>
          <p:cNvSpPr txBox="1">
            <a:spLocks noChangeArrowheads="1"/>
          </p:cNvSpPr>
          <p:nvPr/>
        </p:nvSpPr>
        <p:spPr bwMode="auto">
          <a:xfrm>
            <a:off x="3476625" y="666750"/>
            <a:ext cx="3095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FICHERO PNCE 2020-2021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8"/>
          <a:srcRect l="29115" t="84190" r="19698" b="10893"/>
          <a:stretch>
            <a:fillRect/>
          </a:stretch>
        </p:blipFill>
        <p:spPr bwMode="auto">
          <a:xfrm>
            <a:off x="0" y="6323013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Imagen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4888" y="1422400"/>
            <a:ext cx="40195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Imagen 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uadroTexto 3"/>
          <p:cNvSpPr txBox="1">
            <a:spLocks noChangeArrowheads="1"/>
          </p:cNvSpPr>
          <p:nvPr/>
        </p:nvSpPr>
        <p:spPr bwMode="auto">
          <a:xfrm>
            <a:off x="3289300" y="469900"/>
            <a:ext cx="309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FICHERO PNCE 2020-2021</a:t>
            </a:r>
          </a:p>
        </p:txBody>
      </p:sp>
      <p:pic>
        <p:nvPicPr>
          <p:cNvPr id="19460" name="Imagen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1293813"/>
            <a:ext cx="8836025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CuadroTexto 3"/>
          <p:cNvSpPr txBox="1">
            <a:spLocks noChangeArrowheads="1"/>
          </p:cNvSpPr>
          <p:nvPr/>
        </p:nvSpPr>
        <p:spPr bwMode="auto">
          <a:xfrm>
            <a:off x="1724025" y="966788"/>
            <a:ext cx="5199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b="1">
                <a:latin typeface="Arial" pitchFamily="34" charset="0"/>
                <a:cs typeface="Arial" pitchFamily="34" charset="0"/>
              </a:rPr>
              <a:t>La escuela como espacio de participación infantil y adolescente para la formación ciudadana (formato digital)</a:t>
            </a:r>
            <a:endParaRPr lang="es-MX" b="1">
              <a:cs typeface="Arial" pitchFamily="34" charset="0"/>
            </a:endParaRPr>
          </a:p>
          <a:p>
            <a:pPr algn="ctr"/>
            <a:endParaRPr lang="es-MX" altLang="es-MX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350" y="1925638"/>
            <a:ext cx="2851150" cy="446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4"/>
          <p:cNvSpPr/>
          <p:nvPr/>
        </p:nvSpPr>
        <p:spPr>
          <a:xfrm>
            <a:off x="263525" y="1651000"/>
            <a:ext cx="5402263" cy="4494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algn="just">
              <a:buClr>
                <a:srgbClr val="960E20"/>
              </a:buClr>
              <a:defRPr/>
            </a:pPr>
            <a:r>
              <a:rPr lang="es-MX" sz="1600" b="1" dirty="0">
                <a:solidFill>
                  <a:srgbClr val="AE8D62"/>
                </a:solidFill>
                <a:latin typeface="Montserrat" pitchFamily="2" charset="77"/>
              </a:rPr>
              <a:t>Objetivos: </a:t>
            </a: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  <a:defRPr/>
            </a:pPr>
            <a:endParaRPr lang="es-MX" sz="1400" dirty="0">
              <a:latin typeface="Montserrat" panose="00000500000000000000" pitchFamily="2" charset="0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  <a:defRPr/>
            </a:pPr>
            <a:r>
              <a:rPr lang="es-MX" sz="1600" dirty="0">
                <a:latin typeface="+mn-lt"/>
              </a:rPr>
              <a:t>Ofrecer </a:t>
            </a:r>
            <a:r>
              <a:rPr lang="es-MX" sz="1600" b="1" dirty="0">
                <a:latin typeface="+mn-lt"/>
              </a:rPr>
              <a:t>orientaciones teóricas y metodológicas </a:t>
            </a:r>
            <a:r>
              <a:rPr lang="es-MX" sz="1600" dirty="0">
                <a:latin typeface="+mn-lt"/>
              </a:rPr>
              <a:t>sobre dos mecanismos de participación infantil y adolescente: las </a:t>
            </a:r>
            <a:r>
              <a:rPr lang="es-MX" sz="1600" b="1" dirty="0">
                <a:latin typeface="+mn-lt"/>
              </a:rPr>
              <a:t>asambleas y proyectos escolares</a:t>
            </a:r>
            <a:r>
              <a:rPr lang="es-MX" sz="1600" dirty="0">
                <a:latin typeface="+mn-lt"/>
              </a:rPr>
              <a:t>, para promover la convivencia democrática en la escuela e incentivar sentido de pertenencia.</a:t>
            </a:r>
          </a:p>
          <a:p>
            <a:pPr marL="9525" algn="just">
              <a:buClr>
                <a:srgbClr val="960E20"/>
              </a:buClr>
              <a:defRPr/>
            </a:pPr>
            <a:endParaRPr lang="es-MX" sz="1600" dirty="0">
              <a:latin typeface="+mn-lt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  <a:defRPr/>
            </a:pPr>
            <a:r>
              <a:rPr lang="es-MX" sz="1600" dirty="0">
                <a:latin typeface="+mn-lt"/>
              </a:rPr>
              <a:t>Fortalecer una </a:t>
            </a:r>
            <a:r>
              <a:rPr lang="es-MX" sz="1600" b="1" dirty="0">
                <a:latin typeface="+mn-lt"/>
              </a:rPr>
              <a:t>gestión escolar democrática </a:t>
            </a:r>
            <a:r>
              <a:rPr lang="es-MX" sz="1600" dirty="0">
                <a:latin typeface="+mn-lt"/>
              </a:rPr>
              <a:t>que promueva la resolución pacífica de conflictos y la participación.</a:t>
            </a:r>
          </a:p>
          <a:p>
            <a:pPr marL="9525" algn="just">
              <a:buClr>
                <a:srgbClr val="960E20"/>
              </a:buClr>
              <a:defRPr/>
            </a:pPr>
            <a:endParaRPr lang="es-MX" sz="1600" dirty="0">
              <a:latin typeface="+mn-lt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  <a:defRPr/>
            </a:pPr>
            <a:r>
              <a:rPr lang="es-MX" sz="1600" b="1" dirty="0">
                <a:latin typeface="+mn-lt"/>
              </a:rPr>
              <a:t>Motivar</a:t>
            </a:r>
            <a:r>
              <a:rPr lang="es-MX" sz="1600" dirty="0">
                <a:latin typeface="+mn-lt"/>
              </a:rPr>
              <a:t> mediante las asambleas y proyectos al alumnado, </a:t>
            </a:r>
            <a:r>
              <a:rPr lang="es-MX" sz="1600" b="1" dirty="0">
                <a:latin typeface="+mn-lt"/>
              </a:rPr>
              <a:t>madres, padres de familia y/o tutores, al personal educativo y administrativo de la escuela</a:t>
            </a:r>
            <a:r>
              <a:rPr lang="es-MX" sz="1600" dirty="0">
                <a:latin typeface="+mn-lt"/>
              </a:rPr>
              <a:t>, a participar en la propuesta de iniciativas, toma de decisiones, acciones, compromisos, seguimiento y evaluación de los objetivos y metas en favor de una mejor organización, desempeño académico y convivencia.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5 Marcador de contenido"/>
          <p:cNvSpPr>
            <a:spLocks noGrp="1"/>
          </p:cNvSpPr>
          <p:nvPr>
            <p:ph idx="1"/>
          </p:nvPr>
        </p:nvSpPr>
        <p:spPr>
          <a:xfrm>
            <a:off x="1554163" y="4127500"/>
            <a:ext cx="5748337" cy="1704975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s-ES" smtClean="0"/>
              <a:t>“En medio de la dificultad, reside la oportunidad”</a:t>
            </a:r>
            <a:endParaRPr lang="es-MX" smtClean="0"/>
          </a:p>
        </p:txBody>
      </p:sp>
      <p:pic>
        <p:nvPicPr>
          <p:cNvPr id="3076" name="6 Imagen" descr="descar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5175" y="1371600"/>
            <a:ext cx="22193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305175" y="3683000"/>
            <a:ext cx="2219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i="1" dirty="0">
                <a:latin typeface="+mn-lt"/>
              </a:rPr>
              <a:t>Albert Einstein</a:t>
            </a:r>
            <a:endParaRPr lang="es-MX" i="1" dirty="0"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38138" y="1604963"/>
            <a:ext cx="3157537" cy="48006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Es un proceso de aprendizaje que implica desmontar creencias acerca del papel de las NNA y los adultos en la sociedad.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es-MX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Requiere el acompañamiento de adultos significativos.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es-MX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Promueve la autoprotección y </a:t>
            </a:r>
            <a:r>
              <a:rPr lang="es-MX" dirty="0" err="1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resiliencia</a:t>
            </a: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dirty="0"/>
          </a:p>
          <a:p>
            <a:pPr>
              <a:defRPr/>
            </a:pPr>
            <a:endParaRPr lang="es-MX" dirty="0"/>
          </a:p>
        </p:txBody>
      </p:sp>
      <p:sp>
        <p:nvSpPr>
          <p:cNvPr id="7" name="6 Elipse"/>
          <p:cNvSpPr/>
          <p:nvPr/>
        </p:nvSpPr>
        <p:spPr>
          <a:xfrm>
            <a:off x="3708400" y="1628775"/>
            <a:ext cx="1828800" cy="187166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1509" name="8 CuadroTexto"/>
          <p:cNvSpPr txBox="1">
            <a:spLocks noChangeArrowheads="1"/>
          </p:cNvSpPr>
          <p:nvPr/>
        </p:nvSpPr>
        <p:spPr bwMode="auto">
          <a:xfrm>
            <a:off x="3732213" y="2101850"/>
            <a:ext cx="1860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/>
              <a:t>Participación infantil y adolescente</a:t>
            </a:r>
            <a:endParaRPr lang="es-MX" b="1"/>
          </a:p>
        </p:txBody>
      </p:sp>
      <p:sp>
        <p:nvSpPr>
          <p:cNvPr id="10" name="9 CuadroTexto"/>
          <p:cNvSpPr txBox="1"/>
          <p:nvPr/>
        </p:nvSpPr>
        <p:spPr>
          <a:xfrm>
            <a:off x="5829300" y="1925638"/>
            <a:ext cx="3105150" cy="36941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</a:rPr>
              <a:t> Apertura a la participación de las familias en asuntos de gestión escolar, de aprendizaje, del ámbito comunitario y de construcción de una convivencia pacífica, inclusiva y democrática; así como de entornos escolares seguros. </a:t>
            </a:r>
            <a:endParaRPr lang="es-MX" dirty="0">
              <a:latin typeface="Montserrat" panose="00000500000000000000" pitchFamily="2" charset="0"/>
            </a:endParaRPr>
          </a:p>
          <a:p>
            <a:pPr>
              <a:defRPr/>
            </a:pPr>
            <a:endParaRPr lang="es-MX" dirty="0"/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3"/>
          <a:srcRect l="68671" t="23438" r="21971" b="63750"/>
          <a:stretch>
            <a:fillRect/>
          </a:stretch>
        </p:blipFill>
        <p:spPr bwMode="auto">
          <a:xfrm>
            <a:off x="7092950" y="187325"/>
            <a:ext cx="18415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4"/>
          <a:srcRect l="29115" t="84190" r="19698" b="10893"/>
          <a:stretch>
            <a:fillRect/>
          </a:stretch>
        </p:blipFill>
        <p:spPr bwMode="auto">
          <a:xfrm>
            <a:off x="0" y="6323013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17" y="4005424"/>
            <a:ext cx="2000250" cy="1473072"/>
          </a:xfrm>
          <a:prstGeom prst="rect">
            <a:avLst/>
          </a:prstGeom>
          <a:ln>
            <a:noFill/>
          </a:ln>
          <a:effectLst>
            <a:glow rad="101600">
              <a:srgbClr val="D4C19C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CuadroTexto 3"/>
          <p:cNvSpPr txBox="1">
            <a:spLocks noChangeArrowheads="1"/>
          </p:cNvSpPr>
          <p:nvPr/>
        </p:nvSpPr>
        <p:spPr bwMode="auto">
          <a:xfrm>
            <a:off x="3984625" y="584200"/>
            <a:ext cx="172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pitchFamily="34" charset="0"/>
                <a:cs typeface="Arial" pitchFamily="34" charset="0"/>
              </a:rPr>
              <a:t>SECUNDARIA</a:t>
            </a:r>
          </a:p>
        </p:txBody>
      </p:sp>
      <p:pic>
        <p:nvPicPr>
          <p:cNvPr id="22532" name="Imagen 7"/>
          <p:cNvPicPr>
            <a:picLocks noChangeAspect="1" noChangeArrowheads="1"/>
          </p:cNvPicPr>
          <p:nvPr/>
        </p:nvPicPr>
        <p:blipFill>
          <a:blip r:embed="rId3"/>
          <a:srcRect l="35979" t="20268" r="35809" b="13126"/>
          <a:stretch>
            <a:fillRect/>
          </a:stretch>
        </p:blipFill>
        <p:spPr bwMode="auto">
          <a:xfrm>
            <a:off x="2730500" y="1878013"/>
            <a:ext cx="34178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CuadroTexto 8"/>
          <p:cNvSpPr txBox="1">
            <a:spLocks noChangeArrowheads="1"/>
          </p:cNvSpPr>
          <p:nvPr/>
        </p:nvSpPr>
        <p:spPr bwMode="auto">
          <a:xfrm>
            <a:off x="2924175" y="1416050"/>
            <a:ext cx="3295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sz="2400" b="1">
                <a:latin typeface="Arial" pitchFamily="34" charset="0"/>
                <a:cs typeface="Arial" pitchFamily="34" charset="0"/>
              </a:rPr>
              <a:t>Guía para el docente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262949" y="186815"/>
            <a:ext cx="1672045" cy="128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CuadroTexto 3"/>
          <p:cNvSpPr txBox="1">
            <a:spLocks noChangeArrowheads="1"/>
          </p:cNvSpPr>
          <p:nvPr/>
        </p:nvSpPr>
        <p:spPr bwMode="auto">
          <a:xfrm>
            <a:off x="3052763" y="442913"/>
            <a:ext cx="346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pitchFamily="34" charset="0"/>
                <a:cs typeface="Arial" pitchFamily="34" charset="0"/>
              </a:rPr>
              <a:t>CUADERNILLO SECUNDARIA</a:t>
            </a:r>
          </a:p>
        </p:txBody>
      </p:sp>
      <p:pic>
        <p:nvPicPr>
          <p:cNvPr id="23556" name="Marcador de contenido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80975" y="1168400"/>
            <a:ext cx="8782050" cy="5291138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CuadroTexto 3"/>
          <p:cNvSpPr txBox="1">
            <a:spLocks noChangeArrowheads="1"/>
          </p:cNvSpPr>
          <p:nvPr/>
        </p:nvSpPr>
        <p:spPr bwMode="auto">
          <a:xfrm>
            <a:off x="3544888" y="596900"/>
            <a:ext cx="2198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pitchFamily="34" charset="0"/>
                <a:cs typeface="Arial" pitchFamily="34" charset="0"/>
              </a:rPr>
              <a:t>EJES TEMÁTICOS</a:t>
            </a:r>
          </a:p>
        </p:txBody>
      </p:sp>
      <p:pic>
        <p:nvPicPr>
          <p:cNvPr id="24580" name="Imagen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3309" y="1604767"/>
            <a:ext cx="53721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CuadroTexto 3"/>
          <p:cNvSpPr txBox="1">
            <a:spLocks noChangeArrowheads="1"/>
          </p:cNvSpPr>
          <p:nvPr/>
        </p:nvSpPr>
        <p:spPr bwMode="auto">
          <a:xfrm>
            <a:off x="3544888" y="469900"/>
            <a:ext cx="258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USO DEL MATERIAL:</a:t>
            </a:r>
          </a:p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RECOMENDACIONES</a:t>
            </a:r>
          </a:p>
        </p:txBody>
      </p:sp>
      <p:graphicFrame>
        <p:nvGraphicFramePr>
          <p:cNvPr id="6" name="Diagrama 5">
            <a:extLst>
              <a:ext uri="{FF2B5EF4-FFF2-40B4-BE49-F238E27FC236}"/>
            </a:extLst>
          </p:cNvPr>
          <p:cNvGraphicFramePr/>
          <p:nvPr/>
        </p:nvGraphicFramePr>
        <p:xfrm>
          <a:off x="898656" y="1396999"/>
          <a:ext cx="7875564" cy="499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3473450" y="496888"/>
            <a:ext cx="2616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SUGERENCIAS PARA</a:t>
            </a:r>
          </a:p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 REGRESO A CLASES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1800" y="1658938"/>
            <a:ext cx="169862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9" name="2 Rectángulo"/>
          <p:cNvSpPr>
            <a:spLocks noChangeArrowheads="1"/>
          </p:cNvSpPr>
          <p:nvPr/>
        </p:nvSpPr>
        <p:spPr bwMode="auto">
          <a:xfrm>
            <a:off x="447675" y="4057650"/>
            <a:ext cx="79724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rgbClr val="000000"/>
                </a:solidFill>
                <a:latin typeface="Montserrat"/>
              </a:rPr>
              <a:t>Preescolar</a:t>
            </a:r>
          </a:p>
          <a:p>
            <a:r>
              <a:rPr lang="es-ES" sz="1600">
                <a:solidFill>
                  <a:srgbClr val="000000"/>
                </a:solidFill>
                <a:latin typeface="Montserrat"/>
                <a:hlinkClick r:id="rId4"/>
              </a:rPr>
              <a:t>https://www.gob.mx/cms/uploads/attachment/file/564947/sugerencias-preescolar.pdf</a:t>
            </a:r>
            <a:endParaRPr lang="es-ES" sz="1600">
              <a:solidFill>
                <a:srgbClr val="000000"/>
              </a:solidFill>
              <a:latin typeface="Montserrat"/>
            </a:endParaRPr>
          </a:p>
          <a:p>
            <a:pPr>
              <a:buFont typeface="Arial" pitchFamily="34" charset="0"/>
              <a:buChar char="•"/>
            </a:pPr>
            <a:endParaRPr lang="es-ES" sz="1600">
              <a:solidFill>
                <a:srgbClr val="000000"/>
              </a:solidFill>
              <a:latin typeface="Montserrat"/>
            </a:endParaRPr>
          </a:p>
          <a:p>
            <a:r>
              <a:rPr lang="es-ES" sz="1600">
                <a:solidFill>
                  <a:srgbClr val="000000"/>
                </a:solidFill>
                <a:latin typeface="Montserrat"/>
              </a:rPr>
              <a:t>Primaria</a:t>
            </a:r>
          </a:p>
          <a:p>
            <a:pPr>
              <a:buFont typeface="Arial" pitchFamily="34" charset="0"/>
              <a:buChar char="•"/>
            </a:pPr>
            <a:r>
              <a:rPr lang="es-ES" sz="1600">
                <a:solidFill>
                  <a:srgbClr val="000000"/>
                </a:solidFill>
                <a:latin typeface="Montserrat"/>
                <a:hlinkClick r:id="rId5"/>
              </a:rPr>
              <a:t>https://www.gob.mx/cms/uploads/attachment/file/564947/sugerencias-primaria.pdf</a:t>
            </a:r>
            <a:endParaRPr lang="es-ES" sz="1600">
              <a:solidFill>
                <a:srgbClr val="000000"/>
              </a:solidFill>
              <a:latin typeface="Montserrat"/>
            </a:endParaRPr>
          </a:p>
          <a:p>
            <a:endParaRPr lang="es-ES" sz="1600">
              <a:solidFill>
                <a:srgbClr val="000000"/>
              </a:solidFill>
              <a:latin typeface="Montserrat"/>
            </a:endParaRPr>
          </a:p>
          <a:p>
            <a:r>
              <a:rPr lang="es-ES" sz="1600">
                <a:solidFill>
                  <a:srgbClr val="000000"/>
                </a:solidFill>
                <a:latin typeface="Montserrat"/>
              </a:rPr>
              <a:t>Secundaria</a:t>
            </a:r>
          </a:p>
          <a:p>
            <a:pPr>
              <a:buFont typeface="Arial" pitchFamily="34" charset="0"/>
              <a:buChar char="•"/>
            </a:pPr>
            <a:r>
              <a:rPr lang="es-ES" sz="1600">
                <a:solidFill>
                  <a:srgbClr val="000000"/>
                </a:solidFill>
                <a:latin typeface="Montserrat"/>
                <a:hlinkClick r:id="rId6"/>
              </a:rPr>
              <a:t>https://www.gob.mx/cms/uploads/attachment/file/564947/sugerencias-secundaria.pdf</a:t>
            </a:r>
            <a:endParaRPr lang="es-ES" sz="1600">
              <a:solidFill>
                <a:srgbClr val="000000"/>
              </a:solidFill>
              <a:latin typeface="Montserrat"/>
            </a:endParaRPr>
          </a:p>
          <a:p>
            <a:endParaRPr lang="es-ES" sz="1600">
              <a:solidFill>
                <a:srgbClr val="000000"/>
              </a:solidFill>
              <a:latin typeface="Montserrat"/>
            </a:endParaRPr>
          </a:p>
          <a:p>
            <a:endParaRPr lang="es-ES" sz="160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6630" name="CuadroTexto 10"/>
          <p:cNvSpPr txBox="1">
            <a:spLocks noChangeArrowheads="1"/>
          </p:cNvSpPr>
          <p:nvPr/>
        </p:nvSpPr>
        <p:spPr bwMode="auto">
          <a:xfrm>
            <a:off x="1555750" y="1658938"/>
            <a:ext cx="28781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000" b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MEJOREDU </a:t>
            </a:r>
          </a:p>
          <a:p>
            <a:pPr algn="ctr"/>
            <a:endParaRPr lang="es-MX" sz="2000" b="1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/>
            <a:r>
              <a:rPr lang="es-MX" sz="2000" b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Sugerencias para el regreso a las escuelas en educación básica</a:t>
            </a:r>
            <a:endParaRPr lang="es-MX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7"/>
          <a:srcRect l="29115" t="84190" r="19698" b="10893"/>
          <a:stretch>
            <a:fillRect/>
          </a:stretch>
        </p:blipFill>
        <p:spPr bwMode="auto">
          <a:xfrm>
            <a:off x="0" y="6323013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8"/>
          <a:srcRect l="68771" t="22426" r="21971" b="63750"/>
          <a:stretch>
            <a:fillRect/>
          </a:stretch>
        </p:blipFill>
        <p:spPr bwMode="auto">
          <a:xfrm>
            <a:off x="7027863" y="307975"/>
            <a:ext cx="16097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3579813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uadroTexto 3"/>
          <p:cNvSpPr txBox="1">
            <a:spLocks noChangeArrowheads="1"/>
          </p:cNvSpPr>
          <p:nvPr/>
        </p:nvSpPr>
        <p:spPr bwMode="auto">
          <a:xfrm>
            <a:off x="2497138" y="331788"/>
            <a:ext cx="4711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SUGERENCIAS PARA</a:t>
            </a:r>
          </a:p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 REGRESO A CLASES Y DIAGNÓSTICO 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997075" y="4179888"/>
            <a:ext cx="5211763" cy="2062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manera habitual, limpia y desinfecta el material que utilizas y  guárdalos de ser posible, para reducir la posibilidad de intercambiarlos.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Por medio de estrategias lúdicas muestra a NN a respetar la sana distancia.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Promueve el lavado de manos, y coloca carteles en diferentes puntos donde ejemplifique los pasos de manera sencilla.</a:t>
            </a:r>
          </a:p>
        </p:txBody>
      </p:sp>
      <p:sp>
        <p:nvSpPr>
          <p:cNvPr id="6" name="2 Rectángulo redondeado">
            <a:extLst>
              <a:ext uri="{FF2B5EF4-FFF2-40B4-BE49-F238E27FC236}"/>
            </a:extLst>
          </p:cNvPr>
          <p:cNvSpPr/>
          <p:nvPr/>
        </p:nvSpPr>
        <p:spPr>
          <a:xfrm>
            <a:off x="346075" y="1428750"/>
            <a:ext cx="8531225" cy="782638"/>
          </a:xfrm>
          <a:prstGeom prst="roundRect">
            <a:avLst/>
          </a:prstGeom>
          <a:ln>
            <a:solidFill>
              <a:srgbClr val="9D244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just" defTabSz="889000">
              <a:lnSpc>
                <a:spcPct val="90000"/>
              </a:lnSpc>
              <a:spcAft>
                <a:spcPct val="35000"/>
              </a:spcAft>
              <a:buClr>
                <a:srgbClr val="9D2449"/>
              </a:buClr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propuesto permitirá reconocer y reflexionar sobre los sentires y pensamientos durante el periodo de contingencia: ¿Cómo han vivido el confinamiento? ¿Cómo se sienten? ¿Qué les gustaría hacer en el regreso a clases? </a:t>
            </a:r>
          </a:p>
        </p:txBody>
      </p:sp>
      <p:sp>
        <p:nvSpPr>
          <p:cNvPr id="7" name="2 Rectángulo redondeado">
            <a:extLst>
              <a:ext uri="{FF2B5EF4-FFF2-40B4-BE49-F238E27FC236}"/>
            </a:extLst>
          </p:cNvPr>
          <p:cNvSpPr/>
          <p:nvPr/>
        </p:nvSpPr>
        <p:spPr>
          <a:xfrm>
            <a:off x="346075" y="2505075"/>
            <a:ext cx="8531225" cy="1381125"/>
          </a:xfrm>
          <a:prstGeom prst="roundRect">
            <a:avLst/>
          </a:prstGeom>
          <a:ln>
            <a:solidFill>
              <a:srgbClr val="9D244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just" defTabSz="889000">
              <a:lnSpc>
                <a:spcPct val="90000"/>
              </a:lnSpc>
              <a:spcAft>
                <a:spcPct val="35000"/>
              </a:spcAft>
              <a:buClr>
                <a:srgbClr val="9D2449"/>
              </a:buClr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También ayudará a definir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rutas de trabajo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como grupo y como comunidad escolar</a:t>
            </a: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sz="1600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Explorar los aprendizajes adquiridos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durante el confinamiento, y sobre las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situaciones bajo las cuales realizaron sus actividades escolares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por ejemplo: ¿qué actividades realizaron?, ¿qué les gustó más?, ¿qué fue lo que menos les gustó?, ¿con qué recursos contaron? ¿con quién convivieron?, ¿ayudaron a su familia en algunas actividades?, ¿en qué?, entre otras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3"/>
          <a:srcRect l="29115" t="84190" r="19698" b="10893"/>
          <a:stretch>
            <a:fillRect/>
          </a:stretch>
        </p:blipFill>
        <p:spPr bwMode="auto">
          <a:xfrm>
            <a:off x="0" y="6308725"/>
            <a:ext cx="9144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4"/>
          <a:srcRect l="68771" t="22426" r="21971" b="63750"/>
          <a:stretch>
            <a:fillRect/>
          </a:stretch>
        </p:blipFill>
        <p:spPr bwMode="auto">
          <a:xfrm>
            <a:off x="7680325" y="307975"/>
            <a:ext cx="957263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CuadroTexto 3"/>
          <p:cNvSpPr txBox="1">
            <a:spLocks noChangeArrowheads="1"/>
          </p:cNvSpPr>
          <p:nvPr/>
        </p:nvSpPr>
        <p:spPr bwMode="auto">
          <a:xfrm>
            <a:off x="3551238" y="469900"/>
            <a:ext cx="2570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pitchFamily="34" charset="0"/>
                <a:cs typeface="Arial" pitchFamily="34" charset="0"/>
              </a:rPr>
              <a:t>DATOS RELEVANTES</a:t>
            </a:r>
          </a:p>
        </p:txBody>
      </p:sp>
      <p:graphicFrame>
        <p:nvGraphicFramePr>
          <p:cNvPr id="3" name="Diagrama 2">
            <a:extLst>
              <a:ext uri="{FF2B5EF4-FFF2-40B4-BE49-F238E27FC236}"/>
            </a:extLst>
          </p:cNvPr>
          <p:cNvGraphicFramePr/>
          <p:nvPr/>
        </p:nvGraphicFramePr>
        <p:xfrm>
          <a:off x="393895" y="1299640"/>
          <a:ext cx="8412479" cy="152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7"/>
          <a:srcRect l="5374" t="14706" r="7813" b="12500"/>
          <a:stretch>
            <a:fillRect/>
          </a:stretch>
        </p:blipFill>
        <p:spPr bwMode="auto">
          <a:xfrm>
            <a:off x="811213" y="2820988"/>
            <a:ext cx="7488237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/>
          <a:srcRect l="68671" t="23437" r="21971" b="63750"/>
          <a:stretch>
            <a:fillRect/>
          </a:stretch>
        </p:blipFill>
        <p:spPr bwMode="auto">
          <a:xfrm>
            <a:off x="7589520" y="186815"/>
            <a:ext cx="1345474" cy="103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4 CuadroTexto"/>
          <p:cNvSpPr txBox="1">
            <a:spLocks noChangeArrowheads="1"/>
          </p:cNvSpPr>
          <p:nvPr/>
        </p:nvSpPr>
        <p:spPr bwMode="auto">
          <a:xfrm>
            <a:off x="2281238" y="3949700"/>
            <a:ext cx="42068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/>
              <a:t>La educación genera confianza.</a:t>
            </a:r>
          </a:p>
          <a:p>
            <a:pPr algn="ctr"/>
            <a:r>
              <a:rPr lang="es-ES" sz="2400"/>
              <a:t>La confianza genera esperanza.</a:t>
            </a:r>
          </a:p>
          <a:p>
            <a:pPr algn="ctr"/>
            <a:r>
              <a:rPr lang="es-ES" sz="2400"/>
              <a:t>La esperanza genera paz.</a:t>
            </a:r>
          </a:p>
          <a:p>
            <a:pPr algn="ctr"/>
            <a:endParaRPr lang="es-ES" sz="2400"/>
          </a:p>
          <a:p>
            <a:pPr algn="ctr"/>
            <a:r>
              <a:rPr lang="es-ES" sz="2400" i="1"/>
              <a:t>Confucio </a:t>
            </a:r>
            <a:endParaRPr lang="es-MX" sz="2400" i="1"/>
          </a:p>
        </p:txBody>
      </p:sp>
      <p:pic>
        <p:nvPicPr>
          <p:cNvPr id="29700" name="5 Imagen" descr="images (1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0675" y="854075"/>
            <a:ext cx="30956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arcador de conteni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27025" y="1446213"/>
            <a:ext cx="8489950" cy="4351337"/>
          </a:xfrm>
        </p:spPr>
        <p:txBody>
          <a:bodyPr>
            <a:normAutofit fontScale="55000" lnSpcReduction="20000"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Coordinación Local del PNCE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Lic. </a:t>
            </a:r>
            <a:r>
              <a:rPr lang="es-MX" altLang="es-MX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Gitzel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Guadalupe Botello Rubio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Valores y Promoción Social</a:t>
            </a: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pncequeretaro@usebeq.edu.mx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cs typeface="Arial" panose="020B0604020202020204" pitchFamily="34" charset="0"/>
              </a:rPr>
              <a:t>Tel. 2 38 60 00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cs typeface="Arial" panose="020B0604020202020204" pitchFamily="34" charset="0"/>
              </a:rPr>
              <a:t>Ext. 1963 / 1973</a:t>
            </a: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r>
              <a:rPr lang="es-MX" altLang="es-MX" sz="4400" b="1" dirty="0">
                <a:solidFill>
                  <a:srgbClr val="007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PNCE: 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http://www.gob.mx/escuelalibredeacoso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endParaRPr lang="es-MX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 l="29115" t="84191" r="19697" b="10893"/>
          <a:stretch>
            <a:fillRect/>
          </a:stretch>
        </p:blipFill>
        <p:spPr bwMode="auto">
          <a:xfrm>
            <a:off x="0" y="6335486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Diagrama 10">
            <a:extLst>
              <a:ext uri="{FF2B5EF4-FFF2-40B4-BE49-F238E27FC236}"/>
            </a:extLst>
          </p:cNvPr>
          <p:cNvGraphicFramePr/>
          <p:nvPr/>
        </p:nvGraphicFramePr>
        <p:xfrm>
          <a:off x="1060351" y="1378634"/>
          <a:ext cx="7023296" cy="489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00" name="CuadroTexto 12"/>
          <p:cNvSpPr txBox="1">
            <a:spLocks noChangeArrowheads="1"/>
          </p:cNvSpPr>
          <p:nvPr/>
        </p:nvSpPr>
        <p:spPr bwMode="auto">
          <a:xfrm>
            <a:off x="3967163" y="584200"/>
            <a:ext cx="1462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pitchFamily="34" charset="0"/>
                <a:cs typeface="Arial" pitchFamily="34" charset="0"/>
              </a:rPr>
              <a:t>CONTEXTO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Diagrama 2">
            <a:extLst>
              <a:ext uri="{FF2B5EF4-FFF2-40B4-BE49-F238E27FC236}"/>
            </a:extLst>
          </p:cNvPr>
          <p:cNvGraphicFramePr/>
          <p:nvPr/>
        </p:nvGraphicFramePr>
        <p:xfrm>
          <a:off x="812409" y="1350498"/>
          <a:ext cx="7519181" cy="4698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124" name="CuadroTexto 7"/>
          <p:cNvSpPr txBox="1">
            <a:spLocks noChangeArrowheads="1"/>
          </p:cNvSpPr>
          <p:nvPr/>
        </p:nvSpPr>
        <p:spPr bwMode="auto">
          <a:xfrm>
            <a:off x="3679825" y="608013"/>
            <a:ext cx="1784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pitchFamily="34" charset="0"/>
                <a:cs typeface="Arial" pitchFamily="34" charset="0"/>
              </a:rPr>
              <a:t>ORIENTACIÓN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CuadroTexto 3"/>
          <p:cNvSpPr txBox="1">
            <a:spLocks noChangeArrowheads="1"/>
          </p:cNvSpPr>
          <p:nvPr/>
        </p:nvSpPr>
        <p:spPr bwMode="auto">
          <a:xfrm>
            <a:off x="4154488" y="596900"/>
            <a:ext cx="135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pitchFamily="34" charset="0"/>
                <a:cs typeface="Arial" pitchFamily="34" charset="0"/>
              </a:rPr>
              <a:t>OBJETIVO</a:t>
            </a:r>
          </a:p>
        </p:txBody>
      </p:sp>
      <p:graphicFrame>
        <p:nvGraphicFramePr>
          <p:cNvPr id="10" name="Diagrama 9">
            <a:extLst>
              <a:ext uri="{FF2B5EF4-FFF2-40B4-BE49-F238E27FC236}"/>
            </a:extLst>
          </p:cNvPr>
          <p:cNvGraphicFramePr/>
          <p:nvPr/>
        </p:nvGraphicFramePr>
        <p:xfrm>
          <a:off x="0" y="225083"/>
          <a:ext cx="9045525" cy="67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/>
          <a:srcRect l="29115" t="84190" r="19698" b="10893"/>
          <a:stretch>
            <a:fillRect/>
          </a:stretch>
        </p:blipFill>
        <p:spPr bwMode="auto">
          <a:xfrm>
            <a:off x="0" y="6323013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uadroTexto 3"/>
          <p:cNvSpPr txBox="1">
            <a:spLocks noChangeArrowheads="1"/>
          </p:cNvSpPr>
          <p:nvPr/>
        </p:nvSpPr>
        <p:spPr bwMode="auto">
          <a:xfrm>
            <a:off x="3679825" y="608013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pitchFamily="34" charset="0"/>
                <a:cs typeface="Arial" pitchFamily="34" charset="0"/>
              </a:rPr>
              <a:t>¿QUÉ ES PNCE?</a:t>
            </a:r>
          </a:p>
        </p:txBody>
      </p:sp>
      <p:pic>
        <p:nvPicPr>
          <p:cNvPr id="7172" name="Marcador de contenid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" y="1371600"/>
            <a:ext cx="7640637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Grupo 6"/>
          <p:cNvGrpSpPr>
            <a:grpSpLocks/>
          </p:cNvGrpSpPr>
          <p:nvPr/>
        </p:nvGrpSpPr>
        <p:grpSpPr bwMode="auto">
          <a:xfrm>
            <a:off x="682625" y="4872038"/>
            <a:ext cx="7442200" cy="1176337"/>
            <a:chOff x="2776915" y="4814386"/>
            <a:chExt cx="7441142" cy="1176442"/>
          </a:xfrm>
        </p:grpSpPr>
        <p:sp>
          <p:nvSpPr>
            <p:cNvPr id="8" name="Rectángulo redondeado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00718" y="4814386"/>
              <a:ext cx="7017339" cy="1176442"/>
            </a:xfrm>
            <a:prstGeom prst="roundRect">
              <a:avLst/>
            </a:prstGeom>
            <a:solidFill>
              <a:srgbClr val="83A343"/>
            </a:solidFill>
            <a:ln>
              <a:solidFill>
                <a:srgbClr val="83A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s-MX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Impulsa ambientes libres de acoso escolar, que favorezcan la convivencia sana, </a:t>
              </a:r>
            </a:p>
            <a:p>
              <a:pPr algn="r">
                <a:defRPr/>
              </a:pPr>
              <a:r>
                <a:rPr lang="es-MX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pacifica e inclusiva.</a:t>
              </a:r>
            </a:p>
          </p:txBody>
        </p:sp>
        <p:pic>
          <p:nvPicPr>
            <p:cNvPr id="10" name="Imagen 9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295" t="78488" r="22121"/>
            <a:stretch/>
          </p:blipFill>
          <p:spPr>
            <a:xfrm>
              <a:off x="2776915" y="4937548"/>
              <a:ext cx="1072530" cy="930117"/>
            </a:xfrm>
            <a:prstGeom prst="ellipse">
              <a:avLst/>
            </a:prstGeom>
            <a:solidFill>
              <a:schemeClr val="accent6"/>
            </a:solidFill>
            <a:ln w="63500" cap="rnd">
              <a:solidFill>
                <a:srgbClr val="83A34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uadroTexto 3"/>
          <p:cNvSpPr txBox="1">
            <a:spLocks noChangeArrowheads="1"/>
          </p:cNvSpPr>
          <p:nvPr/>
        </p:nvSpPr>
        <p:spPr bwMode="auto">
          <a:xfrm>
            <a:off x="3230563" y="608013"/>
            <a:ext cx="326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pitchFamily="34" charset="0"/>
                <a:cs typeface="Arial" pitchFamily="34" charset="0"/>
              </a:rPr>
              <a:t>CICLO ESCOLAR 2019-2020</a:t>
            </a:r>
          </a:p>
        </p:txBody>
      </p:sp>
      <p:graphicFrame>
        <p:nvGraphicFramePr>
          <p:cNvPr id="10" name="Diagrama 9">
            <a:extLst>
              <a:ext uri="{FF2B5EF4-FFF2-40B4-BE49-F238E27FC236}"/>
            </a:extLst>
          </p:cNvPr>
          <p:cNvGraphicFramePr/>
          <p:nvPr/>
        </p:nvGraphicFramePr>
        <p:xfrm>
          <a:off x="0" y="98474"/>
          <a:ext cx="9045525" cy="67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197" name="4 CuadroTexto"/>
          <p:cNvSpPr txBox="1">
            <a:spLocks noChangeArrowheads="1"/>
          </p:cNvSpPr>
          <p:nvPr/>
        </p:nvSpPr>
        <p:spPr bwMode="auto">
          <a:xfrm>
            <a:off x="3230563" y="608013"/>
            <a:ext cx="3457575" cy="369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/>
              <a:t>CICLO ESCOLAR 2020-2021</a:t>
            </a:r>
            <a:endParaRPr lang="es-MX" b="1"/>
          </a:p>
        </p:txBody>
      </p:sp>
      <p:sp>
        <p:nvSpPr>
          <p:cNvPr id="9" name="8 CuadroTexto"/>
          <p:cNvSpPr txBox="1"/>
          <p:nvPr/>
        </p:nvSpPr>
        <p:spPr>
          <a:xfrm>
            <a:off x="809625" y="4389438"/>
            <a:ext cx="3567113" cy="17541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ES" dirty="0"/>
              <a:t>Desarrollar la capacidad para hacer uso de los recursos personales y las redes de apoyo disponibles, a fin de orientar diversas situaciones de riesgo mediante el fortalecimiento de habilidades para la vida.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710113" y="4389438"/>
            <a:ext cx="3565525" cy="17541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endParaRPr lang="es-ES" dirty="0"/>
          </a:p>
          <a:p>
            <a:pPr algn="just">
              <a:defRPr/>
            </a:pPr>
            <a:r>
              <a:rPr lang="es-ES" dirty="0"/>
              <a:t>Fomentar la participación infantil y adolecente para promover la formación ciudadana y la cultura de paz en las escuelas</a:t>
            </a:r>
          </a:p>
          <a:p>
            <a:pPr algn="just">
              <a:defRPr/>
            </a:pPr>
            <a:endParaRPr lang="es-E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/>
          <a:srcRect l="29115" t="84190" r="19698" b="10893"/>
          <a:stretch>
            <a:fillRect/>
          </a:stretch>
        </p:blipFill>
        <p:spPr bwMode="auto">
          <a:xfrm>
            <a:off x="0" y="6323013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68671" t="23438" r="21971" b="63750"/>
          <a:stretch>
            <a:fillRect/>
          </a:stretch>
        </p:blipFill>
        <p:spPr bwMode="auto">
          <a:xfrm>
            <a:off x="7092950" y="192088"/>
            <a:ext cx="184150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29115" t="84190" r="19698" b="10893"/>
          <a:stretch>
            <a:fillRect/>
          </a:stretch>
        </p:blipFill>
        <p:spPr bwMode="auto">
          <a:xfrm>
            <a:off x="0" y="6323013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Imagen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2125" y="-606425"/>
            <a:ext cx="4194175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a 1"/>
          <p:cNvGraphicFramePr/>
          <p:nvPr/>
        </p:nvGraphicFramePr>
        <p:xfrm>
          <a:off x="178593" y="1609334"/>
          <a:ext cx="8786813" cy="459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670265" y="186814"/>
            <a:ext cx="1264729" cy="97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uadroTexto 3"/>
          <p:cNvSpPr txBox="1">
            <a:spLocks noChangeArrowheads="1"/>
          </p:cNvSpPr>
          <p:nvPr/>
        </p:nvSpPr>
        <p:spPr bwMode="auto">
          <a:xfrm>
            <a:off x="3246438" y="792163"/>
            <a:ext cx="4000500" cy="368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S" altLang="es-MX" b="1" dirty="0">
                <a:latin typeface="Arial" charset="0"/>
                <a:cs typeface="Arial" charset="0"/>
              </a:rPr>
              <a:t>PROPUESTA DEL EJERCICIO 2020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201782" y="1397000"/>
          <a:ext cx="6570617" cy="472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5 Flecha derecha"/>
          <p:cNvSpPr/>
          <p:nvPr/>
        </p:nvSpPr>
        <p:spPr>
          <a:xfrm>
            <a:off x="5685753" y="2279469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" name="6 Flecha derecha"/>
          <p:cNvSpPr/>
          <p:nvPr/>
        </p:nvSpPr>
        <p:spPr>
          <a:xfrm rot="12888493">
            <a:off x="2229396" y="2784317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" name="7 Flecha derecha"/>
          <p:cNvSpPr/>
          <p:nvPr/>
        </p:nvSpPr>
        <p:spPr>
          <a:xfrm rot="10800000">
            <a:off x="3770812" y="5656217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247650" y="1143000"/>
            <a:ext cx="2095500" cy="199866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6534150" y="1143000"/>
            <a:ext cx="2374900" cy="234473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1534672" y="4656545"/>
            <a:ext cx="2024316" cy="199934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0259" name="12 CuadroTexto"/>
          <p:cNvSpPr txBox="1">
            <a:spLocks noChangeArrowheads="1"/>
          </p:cNvSpPr>
          <p:nvPr/>
        </p:nvSpPr>
        <p:spPr bwMode="auto">
          <a:xfrm>
            <a:off x="6656388" y="1387475"/>
            <a:ext cx="22320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/>
              <a:t>Desarrollo  de habilidades socioemocionales mediante la estrategia preventiva y formativa.</a:t>
            </a:r>
            <a:endParaRPr lang="es-MX"/>
          </a:p>
        </p:txBody>
      </p:sp>
      <p:sp>
        <p:nvSpPr>
          <p:cNvPr id="10260" name="13 CuadroTexto"/>
          <p:cNvSpPr txBox="1">
            <a:spLocks noChangeArrowheads="1"/>
          </p:cNvSpPr>
          <p:nvPr/>
        </p:nvSpPr>
        <p:spPr bwMode="auto">
          <a:xfrm>
            <a:off x="247650" y="1628775"/>
            <a:ext cx="22304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/>
              <a:t>Formación de NNA resilientes</a:t>
            </a:r>
          </a:p>
          <a:p>
            <a:pPr algn="ctr"/>
            <a:r>
              <a:rPr lang="es-ES" sz="1600"/>
              <a:t>Comunidad educativa resiliente.</a:t>
            </a:r>
            <a:endParaRPr lang="es-MX" sz="160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1" name="14 CuadroTexto"/>
          <p:cNvSpPr txBox="1">
            <a:spLocks noChangeArrowheads="1"/>
          </p:cNvSpPr>
          <p:nvPr/>
        </p:nvSpPr>
        <p:spPr bwMode="auto">
          <a:xfrm>
            <a:off x="1847850" y="5056188"/>
            <a:ext cx="13985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/>
              <a:t>Recuperar la voz de NNA en la vida escolar.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1454</Words>
  <Application>Microsoft Office PowerPoint</Application>
  <PresentationFormat>Presentación en pantalla (4:3)</PresentationFormat>
  <Paragraphs>140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Company>USEBEQ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ARLEN USEBEQ</dc:creator>
  <cp:lastModifiedBy>anais</cp:lastModifiedBy>
  <cp:revision>58</cp:revision>
  <dcterms:created xsi:type="dcterms:W3CDTF">2015-10-13T19:55:23Z</dcterms:created>
  <dcterms:modified xsi:type="dcterms:W3CDTF">2020-10-13T16:40:19Z</dcterms:modified>
</cp:coreProperties>
</file>